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34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slideLayout" Target="../slideLayouts/slideLayout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385387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993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11577489" y="3853878"/>
            <a:ext cx="365485" cy="217043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400" b="1" spc="-26">
                <a:solidFill>
                  <a:schemeClr val="dk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2020" name="OTLSHAPE_M_e284c8c3f4a344449b7b9dbfaef0fda8_Connector1"/>
          <p:cNvCxnSpPr/>
          <p:nvPr>
            <p:custDataLst>
              <p:tags r:id="rId4"/>
            </p:custDataLst>
          </p:nvPr>
        </p:nvCxnSpPr>
        <p:spPr>
          <a:xfrm>
            <a:off x="9587410" y="2210915"/>
            <a:ext cx="0" cy="1535585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9" name="OTLSHAPE_M_1023f9cf8e724de58abd660090ffda98_Connector2"/>
          <p:cNvCxnSpPr/>
          <p:nvPr>
            <p:custDataLst>
              <p:tags r:id="rId5"/>
            </p:custDataLst>
          </p:nvPr>
        </p:nvCxnSpPr>
        <p:spPr>
          <a:xfrm>
            <a:off x="8868589" y="3451775"/>
            <a:ext cx="0" cy="2947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8" name="OTLSHAPE_M_1023f9cf8e724de58abd660090ffda98_Connector1"/>
          <p:cNvCxnSpPr/>
          <p:nvPr>
            <p:custDataLst>
              <p:tags r:id="rId6"/>
            </p:custDataLst>
          </p:nvPr>
        </p:nvCxnSpPr>
        <p:spPr>
          <a:xfrm>
            <a:off x="8868589" y="2846677"/>
            <a:ext cx="0" cy="43458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7" name="OTLSHAPE_M_fc32de2855dc427da7f0e298f9f0429a_Connector1"/>
          <p:cNvCxnSpPr/>
          <p:nvPr>
            <p:custDataLst>
              <p:tags r:id="rId7"/>
            </p:custDataLst>
          </p:nvPr>
        </p:nvCxnSpPr>
        <p:spPr>
          <a:xfrm>
            <a:off x="7005520" y="3192357"/>
            <a:ext cx="0" cy="554143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6" name="OTLSHAPE_M_a6ec4f477c764ee4a8c051c0775a86b0_Connector3"/>
          <p:cNvCxnSpPr/>
          <p:nvPr>
            <p:custDataLst>
              <p:tags r:id="rId8"/>
            </p:custDataLst>
          </p:nvPr>
        </p:nvCxnSpPr>
        <p:spPr>
          <a:xfrm>
            <a:off x="6712123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5" name="OTLSHAPE_M_a6ec4f477c764ee4a8c051c0775a86b0_Connector2"/>
          <p:cNvCxnSpPr/>
          <p:nvPr>
            <p:custDataLst>
              <p:tags r:id="rId9"/>
            </p:custDataLst>
          </p:nvPr>
        </p:nvCxnSpPr>
        <p:spPr>
          <a:xfrm>
            <a:off x="6712123" y="2236471"/>
            <a:ext cx="0" cy="57954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4" name="OTLSHAPE_M_a6ec4f477c764ee4a8c051c0775a86b0_Connector1"/>
          <p:cNvCxnSpPr/>
          <p:nvPr>
            <p:custDataLst>
              <p:tags r:id="rId10"/>
            </p:custDataLst>
          </p:nvPr>
        </p:nvCxnSpPr>
        <p:spPr>
          <a:xfrm>
            <a:off x="6712123" y="1796628"/>
            <a:ext cx="0" cy="889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3" name="OTLSHAPE_M_ec5e68d2461e44b1a67a2fae5dcbaa0f_Connector2"/>
          <p:cNvCxnSpPr/>
          <p:nvPr>
            <p:custDataLst>
              <p:tags r:id="rId11"/>
            </p:custDataLst>
          </p:nvPr>
        </p:nvCxnSpPr>
        <p:spPr>
          <a:xfrm>
            <a:off x="6433396" y="2986532"/>
            <a:ext cx="0" cy="7599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2" name="OTLSHAPE_M_ec5e68d2461e44b1a67a2fae5dcbaa0f_Connector1"/>
          <p:cNvCxnSpPr/>
          <p:nvPr>
            <p:custDataLst>
              <p:tags r:id="rId12"/>
            </p:custDataLst>
          </p:nvPr>
        </p:nvCxnSpPr>
        <p:spPr>
          <a:xfrm>
            <a:off x="6433396" y="2261871"/>
            <a:ext cx="0" cy="55414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1" name="OTLSHAPE_M_e1c7cf84c58947e29d39b8ae60f45498_Connector2"/>
          <p:cNvCxnSpPr/>
          <p:nvPr>
            <p:custDataLst>
              <p:tags r:id="rId13"/>
            </p:custDataLst>
          </p:nvPr>
        </p:nvCxnSpPr>
        <p:spPr>
          <a:xfrm>
            <a:off x="4555657" y="3451777"/>
            <a:ext cx="0" cy="294723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0" name="OTLSHAPE_M_e1c7cf84c58947e29d39b8ae60f45498_Connector1"/>
          <p:cNvCxnSpPr/>
          <p:nvPr>
            <p:custDataLst>
              <p:tags r:id="rId14"/>
            </p:custDataLst>
          </p:nvPr>
        </p:nvCxnSpPr>
        <p:spPr>
          <a:xfrm>
            <a:off x="4555657" y="3192357"/>
            <a:ext cx="0" cy="8890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9" name="OTLSHAPE_M_23abe643d7664c16a87d0993876cb30a_Connector2"/>
          <p:cNvCxnSpPr/>
          <p:nvPr>
            <p:custDataLst>
              <p:tags r:id="rId15"/>
            </p:custDataLst>
          </p:nvPr>
        </p:nvCxnSpPr>
        <p:spPr>
          <a:xfrm>
            <a:off x="3836836" y="2986533"/>
            <a:ext cx="0" cy="759967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8" name="OTLSHAPE_M_23abe643d7664c16a87d0993876cb30a_Connector1"/>
          <p:cNvCxnSpPr/>
          <p:nvPr>
            <p:custDataLst>
              <p:tags r:id="rId16"/>
            </p:custDataLst>
          </p:nvPr>
        </p:nvCxnSpPr>
        <p:spPr>
          <a:xfrm>
            <a:off x="3836836" y="2727114"/>
            <a:ext cx="0" cy="889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7" name="OTLSHAPE_M_474d297198d5425c9487e9abdc401d8d_Connector1"/>
          <p:cNvCxnSpPr/>
          <p:nvPr>
            <p:custDataLst>
              <p:tags r:id="rId17"/>
            </p:custDataLst>
          </p:nvPr>
        </p:nvCxnSpPr>
        <p:spPr>
          <a:xfrm>
            <a:off x="1430983" y="3192357"/>
            <a:ext cx="0" cy="554143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4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741511" y="3771900"/>
            <a:ext cx="10718800" cy="381000"/>
          </a:xfrm>
          <a:prstGeom prst="rect">
            <a:avLst/>
          </a:prstGeom>
          <a:gradFill flip="none" rotWithShape="1">
            <a:gsLst>
              <a:gs pos="0">
                <a:srgbClr val="B2381C"/>
              </a:gs>
              <a:gs pos="50000">
                <a:srgbClr val="F24C26"/>
              </a:gs>
              <a:gs pos="100000">
                <a:srgbClr val="B2381C"/>
              </a:gs>
              <a:gs pos="100000">
                <a:srgbClr val="FFFFF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6" name="OTLSHAPE_TB_00000000000000000000000000000000_ElapsedTimeExtension"/>
          <p:cNvSpPr/>
          <p:nvPr>
            <p:custDataLst>
              <p:tags r:id="rId19"/>
            </p:custDataLst>
          </p:nvPr>
        </p:nvSpPr>
        <p:spPr>
          <a:xfrm>
            <a:off x="741511" y="1331385"/>
            <a:ext cx="0" cy="2440515"/>
          </a:xfrm>
          <a:prstGeom prst="rect">
            <a:avLst/>
          </a:prstGeom>
          <a:gradFill flip="none" rotWithShape="1">
            <a:gsLst>
              <a:gs pos="100000">
                <a:srgbClr val="D2CCCA">
                  <a:alpha val="30196"/>
                </a:srgbClr>
              </a:gs>
              <a:gs pos="0">
                <a:srgbClr val="D2CCCA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5" name="OTLSHAPE_TB_00000000000000000000000000000000_ElapsedTime" hidden="1"/>
          <p:cNvSpPr/>
          <p:nvPr>
            <p:custDataLst>
              <p:tags r:id="rId2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7" name="OTLSHAPE_TB_00000000000000000000000000000000_TodayMarkerShape" hidden="1"/>
          <p:cNvSpPr/>
          <p:nvPr>
            <p:custDataLst>
              <p:tags r:id="rId21"/>
            </p:custDataLst>
          </p:nvPr>
        </p:nvSpPr>
        <p:spPr>
          <a:xfrm>
            <a:off x="687082" y="41529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8" name="OTLSHAPE_TB_00000000000000000000000000000000_TodayMarkerText" hidden="1"/>
          <p:cNvSpPr txBox="1"/>
          <p:nvPr>
            <p:custDataLst>
              <p:tags r:id="rId22"/>
            </p:custDataLst>
          </p:nvPr>
        </p:nvSpPr>
        <p:spPr>
          <a:xfrm>
            <a:off x="741511" y="42799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999" name="OTLSHAPE_TB_00000000000000000000000000000000_TimescaleInterval1"/>
          <p:cNvSpPr txBox="1"/>
          <p:nvPr>
            <p:custDataLst>
              <p:tags r:id="rId23"/>
            </p:custDataLst>
          </p:nvPr>
        </p:nvSpPr>
        <p:spPr>
          <a:xfrm>
            <a:off x="805011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000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2154635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Q1
2021</a:t>
            </a:r>
          </a:p>
        </p:txBody>
      </p:sp>
      <p:sp>
        <p:nvSpPr>
          <p:cNvPr id="2001" name="OTLSHAPE_TB_00000000000000000000000000000000_TimescaleInterval3"/>
          <p:cNvSpPr txBox="1"/>
          <p:nvPr>
            <p:custDataLst>
              <p:tags r:id="rId25"/>
            </p:custDataLst>
          </p:nvPr>
        </p:nvSpPr>
        <p:spPr>
          <a:xfrm>
            <a:off x="3474920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002" name="OTLSHAPE_TB_00000000000000000000000000000000_TimescaleInterval4"/>
          <p:cNvSpPr txBox="1"/>
          <p:nvPr>
            <p:custDataLst>
              <p:tags r:id="rId26"/>
            </p:custDataLst>
          </p:nvPr>
        </p:nvSpPr>
        <p:spPr>
          <a:xfrm>
            <a:off x="4809875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003" name="OTLSHAPE_TB_00000000000000000000000000000000_TimescaleInterval5"/>
          <p:cNvSpPr txBox="1"/>
          <p:nvPr>
            <p:custDataLst>
              <p:tags r:id="rId27"/>
            </p:custDataLst>
          </p:nvPr>
        </p:nvSpPr>
        <p:spPr>
          <a:xfrm>
            <a:off x="6159500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004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7509125" y="3810000"/>
            <a:ext cx="314189" cy="304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Q1
2022</a:t>
            </a:r>
          </a:p>
        </p:txBody>
      </p:sp>
      <p:sp>
        <p:nvSpPr>
          <p:cNvPr id="2005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8829410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2006" name="OTLSHAPE_TB_00000000000000000000000000000000_TimescaleInterval8"/>
          <p:cNvSpPr txBox="1"/>
          <p:nvPr>
            <p:custDataLst>
              <p:tags r:id="rId30"/>
            </p:custDataLst>
          </p:nvPr>
        </p:nvSpPr>
        <p:spPr>
          <a:xfrm>
            <a:off x="10164365" y="3869372"/>
            <a:ext cx="18280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6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023" name="OTLSHAPE_M_474d297198d5425c9487e9abdc401d8d_Shape"/>
          <p:cNvSpPr/>
          <p:nvPr>
            <p:custDataLst>
              <p:tags r:id="rId31"/>
            </p:custDataLst>
          </p:nvPr>
        </p:nvSpPr>
        <p:spPr>
          <a:xfrm>
            <a:off x="1354783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26" name="OTLSHAPE_M_057d3339c879444e9724c9bbb66d5fa2_Shape"/>
          <p:cNvSpPr/>
          <p:nvPr>
            <p:custDataLst>
              <p:tags r:id="rId32"/>
            </p:custDataLst>
          </p:nvPr>
        </p:nvSpPr>
        <p:spPr>
          <a:xfrm>
            <a:off x="2484360" y="3657600"/>
            <a:ext cx="152400" cy="1778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9" name="OTLSHAPE_M_23abe643d7664c16a87d0993876cb30a_Shape"/>
          <p:cNvSpPr/>
          <p:nvPr>
            <p:custDataLst>
              <p:tags r:id="rId33"/>
            </p:custDataLst>
          </p:nvPr>
        </p:nvSpPr>
        <p:spPr>
          <a:xfrm>
            <a:off x="3760636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32" name="OTLSHAPE_M_e1c7cf84c58947e29d39b8ae60f45498_Shape"/>
          <p:cNvSpPr/>
          <p:nvPr>
            <p:custDataLst>
              <p:tags r:id="rId34"/>
            </p:custDataLst>
          </p:nvPr>
        </p:nvSpPr>
        <p:spPr>
          <a:xfrm>
            <a:off x="4479457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35" name="OTLSHAPE_M_cceba81e026645ae9de5c63ae4ad4778_Shape"/>
          <p:cNvSpPr/>
          <p:nvPr>
            <p:custDataLst>
              <p:tags r:id="rId35"/>
            </p:custDataLst>
          </p:nvPr>
        </p:nvSpPr>
        <p:spPr>
          <a:xfrm>
            <a:off x="5198279" y="3657600"/>
            <a:ext cx="152400" cy="177800"/>
          </a:xfrm>
          <a:prstGeom prst="plus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38" name="OTLSHAPE_M_ec5e68d2461e44b1a67a2fae5dcbaa0f_Shape"/>
          <p:cNvSpPr/>
          <p:nvPr>
            <p:custDataLst>
              <p:tags r:id="rId36"/>
            </p:custDataLst>
          </p:nvPr>
        </p:nvSpPr>
        <p:spPr>
          <a:xfrm>
            <a:off x="6357196" y="3657600"/>
            <a:ext cx="152400" cy="177800"/>
          </a:xfrm>
          <a:prstGeom prst="parallelogram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1" name="OTLSHAPE_M_a6ec4f477c764ee4a8c051c0775a86b0_Shape"/>
          <p:cNvSpPr/>
          <p:nvPr>
            <p:custDataLst>
              <p:tags r:id="rId37"/>
            </p:custDataLst>
          </p:nvPr>
        </p:nvSpPr>
        <p:spPr>
          <a:xfrm>
            <a:off x="6635923" y="3657600"/>
            <a:ext cx="152400" cy="177800"/>
          </a:xfrm>
          <a:prstGeom prst="parallelogram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4" name="OTLSHAPE_M_fc32de2855dc427da7f0e298f9f0429a_Shape"/>
          <p:cNvSpPr/>
          <p:nvPr>
            <p:custDataLst>
              <p:tags r:id="rId38"/>
            </p:custDataLst>
          </p:nvPr>
        </p:nvSpPr>
        <p:spPr>
          <a:xfrm>
            <a:off x="6929320" y="3657600"/>
            <a:ext cx="152400" cy="177800"/>
          </a:xfrm>
          <a:prstGeom prst="parallelogram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7" name="OTLSHAPE_M_0428eb3156d8464293f28b8bf90721dc_Shape"/>
          <p:cNvSpPr/>
          <p:nvPr>
            <p:custDataLst>
              <p:tags r:id="rId39"/>
            </p:custDataLst>
          </p:nvPr>
        </p:nvSpPr>
        <p:spPr>
          <a:xfrm>
            <a:off x="8073567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50" name="OTLSHAPE_M_1023f9cf8e724de58abd660090ffda98_Shape"/>
          <p:cNvSpPr/>
          <p:nvPr>
            <p:custDataLst>
              <p:tags r:id="rId40"/>
            </p:custDataLst>
          </p:nvPr>
        </p:nvSpPr>
        <p:spPr>
          <a:xfrm>
            <a:off x="8792389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53" name="OTLSHAPE_M_e284c8c3f4a344449b7b9dbfaef0fda8_Shape"/>
          <p:cNvSpPr/>
          <p:nvPr>
            <p:custDataLst>
              <p:tags r:id="rId41"/>
            </p:custDataLst>
          </p:nvPr>
        </p:nvSpPr>
        <p:spPr>
          <a:xfrm>
            <a:off x="9511210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56" name="OTLSHAPE_M_a72a1e83f4234f9b9f77a15d2313e6dc_Shape"/>
          <p:cNvSpPr/>
          <p:nvPr>
            <p:custDataLst>
              <p:tags r:id="rId42"/>
            </p:custDataLst>
          </p:nvPr>
        </p:nvSpPr>
        <p:spPr>
          <a:xfrm>
            <a:off x="10230032" y="3657600"/>
            <a:ext cx="152400" cy="177800"/>
          </a:xfrm>
          <a:prstGeom prst="chevron">
            <a:avLst>
              <a:gd name="adj" fmla="val 30000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21" name="OTLSHAPE_M_474d297198d5425c9487e9abdc401d8d_Title"/>
          <p:cNvSpPr txBox="1"/>
          <p:nvPr>
            <p:custDataLst>
              <p:tags r:id="rId43"/>
            </p:custDataLst>
          </p:nvPr>
        </p:nvSpPr>
        <p:spPr>
          <a:xfrm>
            <a:off x="671883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22" name="OTLSHAPE_M_474d297198d5425c9487e9abdc401d8d_Date"/>
          <p:cNvSpPr txBox="1"/>
          <p:nvPr>
            <p:custDataLst>
              <p:tags r:id="rId44"/>
            </p:custDataLst>
          </p:nvPr>
        </p:nvSpPr>
        <p:spPr>
          <a:xfrm>
            <a:off x="1128215" y="3011932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5"/>
                </a:solidFill>
                <a:latin typeface="Calibri" panose="020F0502020204030204" pitchFamily="34" charset="0"/>
              </a:rPr>
              <a:t>11-16-2020</a:t>
            </a:r>
          </a:p>
        </p:txBody>
      </p:sp>
      <p:sp>
        <p:nvSpPr>
          <p:cNvPr id="2024" name="OTLSHAPE_M_057d3339c879444e9724c9bbb66d5fa2_Title"/>
          <p:cNvSpPr txBox="1"/>
          <p:nvPr>
            <p:custDataLst>
              <p:tags r:id="rId45"/>
            </p:custDataLst>
          </p:nvPr>
        </p:nvSpPr>
        <p:spPr>
          <a:xfrm>
            <a:off x="1801460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25" name="OTLSHAPE_M_057d3339c879444e9724c9bbb66d5fa2_Date"/>
          <p:cNvSpPr txBox="1"/>
          <p:nvPr>
            <p:custDataLst>
              <p:tags r:id="rId46"/>
            </p:custDataLst>
          </p:nvPr>
        </p:nvSpPr>
        <p:spPr>
          <a:xfrm>
            <a:off x="2322181" y="3477175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C59B00"/>
                </a:solidFill>
                <a:latin typeface="Calibri" panose="020F0502020204030204" pitchFamily="34" charset="0"/>
              </a:rPr>
              <a:t>2-1-2021</a:t>
            </a:r>
          </a:p>
        </p:txBody>
      </p:sp>
      <p:sp>
        <p:nvSpPr>
          <p:cNvPr id="2027" name="OTLSHAPE_M_23abe643d7664c16a87d0993876cb30a_Title"/>
          <p:cNvSpPr txBox="1"/>
          <p:nvPr>
            <p:custDataLst>
              <p:tags r:id="rId47"/>
            </p:custDataLst>
          </p:nvPr>
        </p:nvSpPr>
        <p:spPr>
          <a:xfrm>
            <a:off x="3077735" y="2350771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28" name="OTLSHAPE_M_23abe643d7664c16a87d0993876cb30a_Date"/>
          <p:cNvSpPr txBox="1"/>
          <p:nvPr>
            <p:custDataLst>
              <p:tags r:id="rId48"/>
            </p:custDataLst>
          </p:nvPr>
        </p:nvSpPr>
        <p:spPr>
          <a:xfrm>
            <a:off x="3566262" y="2546689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2"/>
                </a:solidFill>
                <a:latin typeface="Calibri" panose="020F0502020204030204" pitchFamily="34" charset="0"/>
              </a:rPr>
              <a:t>4-29-2021</a:t>
            </a:r>
          </a:p>
        </p:txBody>
      </p:sp>
      <p:sp>
        <p:nvSpPr>
          <p:cNvPr id="2030" name="OTLSHAPE_M_e1c7cf84c58947e29d39b8ae60f45498_Title"/>
          <p:cNvSpPr txBox="1"/>
          <p:nvPr>
            <p:custDataLst>
              <p:tags r:id="rId49"/>
            </p:custDataLst>
          </p:nvPr>
        </p:nvSpPr>
        <p:spPr>
          <a:xfrm>
            <a:off x="3796557" y="2816014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31" name="OTLSHAPE_M_e1c7cf84c58947e29d39b8ae60f45498_Date"/>
          <p:cNvSpPr txBox="1"/>
          <p:nvPr>
            <p:custDataLst>
              <p:tags r:id="rId50"/>
            </p:custDataLst>
          </p:nvPr>
        </p:nvSpPr>
        <p:spPr>
          <a:xfrm>
            <a:off x="4285084" y="3011933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6"/>
                </a:solidFill>
                <a:latin typeface="Calibri" panose="020F0502020204030204" pitchFamily="34" charset="0"/>
              </a:rPr>
              <a:t>6-17-2021</a:t>
            </a:r>
          </a:p>
        </p:txBody>
      </p:sp>
      <p:sp>
        <p:nvSpPr>
          <p:cNvPr id="2033" name="OTLSHAPE_M_cceba81e026645ae9de5c63ae4ad4778_Title"/>
          <p:cNvSpPr txBox="1"/>
          <p:nvPr>
            <p:custDataLst>
              <p:tags r:id="rId51"/>
            </p:custDataLst>
          </p:nvPr>
        </p:nvSpPr>
        <p:spPr>
          <a:xfrm>
            <a:off x="4515379" y="3281258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34" name="OTLSHAPE_M_cceba81e026645ae9de5c63ae4ad4778_Date"/>
          <p:cNvSpPr txBox="1"/>
          <p:nvPr>
            <p:custDataLst>
              <p:tags r:id="rId52"/>
            </p:custDataLst>
          </p:nvPr>
        </p:nvSpPr>
        <p:spPr>
          <a:xfrm>
            <a:off x="5036100" y="3477177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2"/>
                </a:solidFill>
                <a:latin typeface="Calibri" panose="020F0502020204030204" pitchFamily="34" charset="0"/>
              </a:rPr>
              <a:t>8-5-2021</a:t>
            </a:r>
          </a:p>
        </p:txBody>
      </p:sp>
      <p:sp>
        <p:nvSpPr>
          <p:cNvPr id="2036" name="OTLSHAPE_M_ec5e68d2461e44b1a67a2fae5dcbaa0f_Title"/>
          <p:cNvSpPr txBox="1"/>
          <p:nvPr>
            <p:custDataLst>
              <p:tags r:id="rId53"/>
            </p:custDataLst>
          </p:nvPr>
        </p:nvSpPr>
        <p:spPr>
          <a:xfrm>
            <a:off x="5674296" y="1885528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37" name="OTLSHAPE_M_ec5e68d2461e44b1a67a2fae5dcbaa0f_Date"/>
          <p:cNvSpPr txBox="1"/>
          <p:nvPr>
            <p:custDataLst>
              <p:tags r:id="rId54"/>
            </p:custDataLst>
          </p:nvPr>
        </p:nvSpPr>
        <p:spPr>
          <a:xfrm>
            <a:off x="6130628" y="2081447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5"/>
                </a:solidFill>
                <a:latin typeface="Calibri" panose="020F0502020204030204" pitchFamily="34" charset="0"/>
              </a:rPr>
              <a:t>10-23-2021</a:t>
            </a:r>
          </a:p>
        </p:txBody>
      </p:sp>
      <p:sp>
        <p:nvSpPr>
          <p:cNvPr id="2039" name="OTLSHAPE_M_a6ec4f477c764ee4a8c051c0775a86b0_Title"/>
          <p:cNvSpPr txBox="1"/>
          <p:nvPr>
            <p:custDataLst>
              <p:tags r:id="rId55"/>
            </p:custDataLst>
          </p:nvPr>
        </p:nvSpPr>
        <p:spPr>
          <a:xfrm>
            <a:off x="5953023" y="1420285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40" name="OTLSHAPE_M_a6ec4f477c764ee4a8c051c0775a86b0_Date"/>
          <p:cNvSpPr txBox="1"/>
          <p:nvPr>
            <p:custDataLst>
              <p:tags r:id="rId56"/>
            </p:custDataLst>
          </p:nvPr>
        </p:nvSpPr>
        <p:spPr>
          <a:xfrm>
            <a:off x="6409355" y="1616203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6"/>
                </a:solidFill>
                <a:latin typeface="Calibri" panose="020F0502020204030204" pitchFamily="34" charset="0"/>
              </a:rPr>
              <a:t>11-11-2021</a:t>
            </a:r>
          </a:p>
        </p:txBody>
      </p:sp>
      <p:sp>
        <p:nvSpPr>
          <p:cNvPr id="2042" name="OTLSHAPE_M_fc32de2855dc427da7f0e298f9f0429a_Title"/>
          <p:cNvSpPr txBox="1"/>
          <p:nvPr>
            <p:custDataLst>
              <p:tags r:id="rId57"/>
            </p:custDataLst>
          </p:nvPr>
        </p:nvSpPr>
        <p:spPr>
          <a:xfrm>
            <a:off x="6246420" y="2816013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43" name="OTLSHAPE_M_fc32de2855dc427da7f0e298f9f0429a_Date"/>
          <p:cNvSpPr txBox="1"/>
          <p:nvPr>
            <p:custDataLst>
              <p:tags r:id="rId58"/>
            </p:custDataLst>
          </p:nvPr>
        </p:nvSpPr>
        <p:spPr>
          <a:xfrm>
            <a:off x="6734946" y="3011932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dk2"/>
                </a:solidFill>
                <a:latin typeface="Calibri" panose="020F0502020204030204" pitchFamily="34" charset="0"/>
              </a:rPr>
              <a:t>12-1-2021</a:t>
            </a:r>
          </a:p>
        </p:txBody>
      </p:sp>
      <p:sp>
        <p:nvSpPr>
          <p:cNvPr id="2045" name="OTLSHAPE_M_0428eb3156d8464293f28b8bf90721dc_Title"/>
          <p:cNvSpPr txBox="1"/>
          <p:nvPr>
            <p:custDataLst>
              <p:tags r:id="rId59"/>
            </p:custDataLst>
          </p:nvPr>
        </p:nvSpPr>
        <p:spPr>
          <a:xfrm>
            <a:off x="7390667" y="3281257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46" name="OTLSHAPE_M_0428eb3156d8464293f28b8bf90721dc_Date"/>
          <p:cNvSpPr txBox="1"/>
          <p:nvPr>
            <p:custDataLst>
              <p:tags r:id="rId60"/>
            </p:custDataLst>
          </p:nvPr>
        </p:nvSpPr>
        <p:spPr>
          <a:xfrm>
            <a:off x="7879193" y="347717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C59B00"/>
                </a:solidFill>
                <a:latin typeface="Calibri" panose="020F0502020204030204" pitchFamily="34" charset="0"/>
              </a:rPr>
              <a:t>2-17-2022</a:t>
            </a:r>
          </a:p>
        </p:txBody>
      </p:sp>
      <p:sp>
        <p:nvSpPr>
          <p:cNvPr id="2048" name="OTLSHAPE_M_1023f9cf8e724de58abd660090ffda98_Title"/>
          <p:cNvSpPr txBox="1"/>
          <p:nvPr>
            <p:custDataLst>
              <p:tags r:id="rId61"/>
            </p:custDataLst>
          </p:nvPr>
        </p:nvSpPr>
        <p:spPr>
          <a:xfrm>
            <a:off x="8427539" y="2299815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49" name="OTLSHAPE_M_1023f9cf8e724de58abd660090ffda98_Date"/>
          <p:cNvSpPr txBox="1"/>
          <p:nvPr>
            <p:custDataLst>
              <p:tags r:id="rId62"/>
            </p:custDataLst>
          </p:nvPr>
        </p:nvSpPr>
        <p:spPr>
          <a:xfrm>
            <a:off x="8630210" y="2666252"/>
            <a:ext cx="469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2"/>
                </a:solidFill>
                <a:latin typeface="Calibri" panose="020F0502020204030204" pitchFamily="34" charset="0"/>
              </a:rPr>
              <a:t>4-7-2022</a:t>
            </a:r>
          </a:p>
        </p:txBody>
      </p:sp>
      <p:sp>
        <p:nvSpPr>
          <p:cNvPr id="2051" name="OTLSHAPE_M_e284c8c3f4a344449b7b9dbfaef0fda8_Title"/>
          <p:cNvSpPr txBox="1"/>
          <p:nvPr>
            <p:custDataLst>
              <p:tags r:id="rId63"/>
            </p:custDataLst>
          </p:nvPr>
        </p:nvSpPr>
        <p:spPr>
          <a:xfrm>
            <a:off x="8828310" y="1834572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52" name="OTLSHAPE_M_e284c8c3f4a344449b7b9dbfaef0fda8_Date"/>
          <p:cNvSpPr txBox="1"/>
          <p:nvPr>
            <p:custDataLst>
              <p:tags r:id="rId64"/>
            </p:custDataLst>
          </p:nvPr>
        </p:nvSpPr>
        <p:spPr>
          <a:xfrm>
            <a:off x="9316837" y="2030490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6"/>
                </a:solidFill>
                <a:latin typeface="Calibri" panose="020F0502020204030204" pitchFamily="34" charset="0"/>
              </a:rPr>
              <a:t>5-26-2022</a:t>
            </a:r>
          </a:p>
        </p:txBody>
      </p:sp>
      <p:sp>
        <p:nvSpPr>
          <p:cNvPr id="2054" name="OTLSHAPE_M_a72a1e83f4234f9b9f77a15d2313e6dc_Title"/>
          <p:cNvSpPr txBox="1"/>
          <p:nvPr>
            <p:custDataLst>
              <p:tags r:id="rId65"/>
            </p:custDataLst>
          </p:nvPr>
        </p:nvSpPr>
        <p:spPr>
          <a:xfrm>
            <a:off x="9865182" y="3110738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6">
                <a:solidFill>
                  <a:schemeClr val="dk1"/>
                </a:solidFill>
                <a:latin typeface="Calibri" panose="020F0502020204030204" pitchFamily="34" charset="0"/>
              </a:rPr>
              <a:t>Enter your milestone here</a:t>
            </a:r>
          </a:p>
        </p:txBody>
      </p:sp>
      <p:sp>
        <p:nvSpPr>
          <p:cNvPr id="2055" name="OTLSHAPE_M_a72a1e83f4234f9b9f77a15d2313e6dc_Date"/>
          <p:cNvSpPr txBox="1"/>
          <p:nvPr>
            <p:custDataLst>
              <p:tags r:id="rId66"/>
            </p:custDataLst>
          </p:nvPr>
        </p:nvSpPr>
        <p:spPr>
          <a:xfrm>
            <a:off x="10035659" y="3477175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chemeClr val="accent4"/>
                </a:solidFill>
                <a:latin typeface="Calibri" panose="020F0502020204030204" pitchFamily="34" charset="0"/>
              </a:rPr>
              <a:t>7-14-2022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651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WZXJzaW9uIjp7IiRpZCI6IjIiLCJWZXJzaW9uIjoiMy4yLjAiLCJPcmlnaW5hbEFzc2VtYmx5VmVyc2lvbiI6IjMuMDEuMDIuMDAiLCJFZGl0aW9uIjoiUHJvIiwiSXNQbHVzRWRpdGlvbiI6dHJ1ZSwiSXNQcm9FZGl0aW9uIjp0cnVlfSwiRWZmZWN0IjoxLCJTdHlsZSI6eyIkaWQiOiIzIiwiVGltZWJhbmRTdHlsZSI6eyIkaWQiOiI0IiwiU2NhbGVNYXJraW5nIjowLCJTaGFwZSI6MywiU2hhcGVTdHlsZSI6eyIkaWQiOiI1IiwiTWFyZ2luIjp7IiRpZCI6IjYiLCJUb3AiOjAsIkxlZnQiOjEwLCJSaWdodCI6MTAsIkJvdHRvbSI6MH0sIlBhZGRpbmciOnsiJGlkIjoiNyIsIlRvcCI6MywiTGVmdCI6MCwiUmlnaHQiOjAsIkJvdHRvbSI6M30sIkJhY2tncm91bmQiOnsiJGlkIjoiOCIsIkNvbG9yIjp7IiRpZCI6IjkiLCJBIjoyNTUsIlIiOjE3OCwiRyI6NTYsIkIiOjI4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CwiRm9udE5hbWUiOiJDYWxpYnJpIiwiSXNCb2xkIjp0cnVlLCJJc0l0YWxpYyI6ZmFsc2UsIklzVW5kZXJsaW5lZCI6ZmFsc2UsIlBhcmVudFN0eWxlIjpudWxsfSwiQXV0b1NpemUiOjAsIkZvcmVncm91bmQiOnsiJGlkIjoiMTUiLCJDb2xvciI6eyIkaWQiOiIxNiIsIkEiOjI1NSwiUiI6NTcsIkciOjQ4LCJCIjo0Mn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NCwiRm9udE5hbWUiOiJDYWxpYnJpIiwiSXNCb2xkIjp0cnVlLCJJc0l0YWxpYyI6ZmFsc2UsIklzVW5kZXJsaW5lZCI6ZmFsc2UsIlBhcmVudFN0eWxlIjpudWxsfSwiQXV0b1NpemUiOjAsIkZvcmVncm91bmQiOnsiJGlkIjoiMjMiLCJDb2xvciI6eyIkaWQiOiIyNCIsIkEiOjI1NSwiUiI6NTcsIkciOjQ4LCJCIjo0Mn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CwiRyI6MCwiQiI6MH19LCJJc1Zpc2libGUiOnRydWUsIldpZHRoIjowLjAsIkhlaWdodCI6MC4wLCJCb3JkZXJTdHlsZSI6bnVsbCwiUGFyZW50U3R5bGUiOm51bGx9LCJTY2FsZVN0eWxlIjp7IiRpZCI6IjQyIiwiU2hvd1NlZ21lbnRTZXBhcmF0b3JzIjpmYWxzZSwiU2VnbWVudFNlcGFyYXRvck9wYWNpdHkiOjMwLCJGb250U2V0dGluZ3MiOnsiJGlkIjoiNDMiLCJGb250U2l6ZSI6MTIsIkZvbnROYW1lIjoiQ2FsaWJyaSIsIklzQm9sZCI6dHJ1ZSwiSXNJdGFsaWMiOmZhbHNlLCJJc1VuZGVybGluZWQiOmZhbHNlLCJQYXJlbnRTdHlsZSI6bnVsbH0sIkF1dG9TaXplIjowLCJGb3JlZ3JvdW5kIjp7IiRpZCI6IjQ0IiwiQ29sb3IiOnsiJGlkIjoiND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pZCI6IjQ5IiwiQSI6MCwiUiI6MCwiRyI6MCwiQiI6MH19LCJJc1Zpc2libGUiOnRydWUsIldpZHRoIjowLjAsIkhlaWdodCI6MC4wLCJCb3JkZXJTdHlsZSI6bnVsbCwiUGFyZW50U3R5bGUiOm51bGx9LCJFbGFwc2VkVGltZUJhY2tncm91bmQiOnsiJGlkIjoiNTAiLCJDb2xvciI6eyIkaWQiOiI1MSIsIkEiOjc3LCJSIjoyMTAsIkciOjIwNCwiQiI6MjAyfX0sIkFwcGVuZFllYXJPblllYXJDaGFuZ2UiOnRydWUsIkVsYXBzZWRUaW1lRm9ybWF0IjoxLCJUb2RheU1hcmtlclBvc2l0aW9uIjozLCJRdWlja1Bvc2l0aW9uIjozLCJBYnNvbHV0ZVBvc2l0aW9uIjoyOTcuMCwiTWFyZ2luIjp7IiRpZCI6IjUyIiwiVG9wIjowLCJMZWZ0IjoxMCwiUmlnaHQiOjEwLCJCb3R0b20iOjB9LCJQYWRkaW5nIjp7IiRpZCI6IjUzIiwiVG9wIjowLCJMZWZ0IjowLCJSaWdodCI6MCwiQm90dG9tIjowfSwiQmFja2dyb3VuZCI6eyIkaWQiOiI1NCIsIkNvbG9yIjp7IiRpZCI6IjU1IiwiQSI6MjU1LCJSIjoxNzgsIkciOjE3OCwiQiI6MTc4fX0sIklzVmlzaWJsZSI6dHJ1ZSwiV2lkdGgiOjAuMCwiSGVpZ2h0IjowLjAsIkJvcmRlclN0eWxlIjpudWxsLCJQYXJlbnRTdHlsZSI6bnVsbH0sIkRlZmF1bHRNaWxlc3RvbmVTdHlsZSI6eyIkaWQiOiI1NiIsIlNoYXBlIjo3LCJDb25uZWN0b3JNYXJnaW4iOnsiJGlkIjoiNTciLCJUb3AiOjAsIkxlZnQiOjIsIlJpZ2h0IjoyLCJCb3R0b20iOjB9LCJDb25uZWN0b3JTdHlsZSI6eyIkaWQiOiI1OCIsIkxpbmVDb2xvciI6eyIkaWQiOiI1OSIsIiR0eXBlIjoiTkxSRS5Db21tb24uRG9tLlNvbGlkQ29sb3JCcnVzaCwgTkxSRS5Db21tb24iLCJDb2xvciI6eyIkaWQiOiI2MCIsIkEiOjI1NSwiUiI6MzEsIkciOjczLCJCIjoxMjZ9fSwiTGluZVdlaWdodCI6MS4wLCJMaW5lVHlwZSI6MCwiUGFyZW50U3R5bGUiOm51bGx9LCJJc0JlbG93VGltZWJhbmQiOmZhbHNlLCJQb3NpdGlvbk9uVGFzayI6MCwiSGlkZURhdGUiOmZhbHNlLCJTaGFwZVNpemUiOjE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wLCJHIjoxMTQsIkIiOjE4OH19LCJJc1Zpc2libGUiOnRydWUsIldpZHRoIjoxOC4wLCJIZWlnaHQiOjIwLjAsIkJvcmRlclN0eWxlIjp7IiRpZCI6IjY3IiwiTGluZUNvbG9yIjp7IiRpZCI6IjY4IiwiJHR5cGUiOiJOTFJFLkNvbW1vbi5Eb20uU29saWRDb2xvckJydXNoLCBOTFJFLkNvbW1vbiIsIkNvbG9yIjp7IiRpZCI6IjY5IiwiQSI6MjU1LCJSIjoyNTUsIkciOjAsIkIiOjB9fSwiTGluZVdlaWdodCI6MC4wLCJMaW5lVHlwZSI6MCwiUGFyZW50U3R5bGUiOm51bGx9LCJQYXJlbnRTdHlsZSI6bnVsbH0sIlRpdGxlU3R5bGUiOnsiJGlkIjoiNzAiLCJGb250U2V0dGluZ3MiOnsiJGlkIjoiNzEiLCJGb250U2l6ZSI6MTEsIkZvbnROYW1lIjoiQ2FsaWJyaSIsIklzQm9sZCI6dHJ1ZSwiSXNJdGFsaWMiOmZhbHNlLCJJc1VuZGVybGluZWQiOmZhbHNlLCJQYXJlbnRTdHlsZSI6bnVsbH0sIkF1dG9TaXplIjowLCJGb3JlZ3JvdW5kIjp7IiRpZCI6IjcyIiwiQ29sb3IiOnsiJGlkIjoiNzM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wLCJGb250TmFtZSI6IkNhbGlicmkiLCJJc0JvbGQiOmZhbHNlLCJJc0l0YWxpYyI6ZmFsc2UsIklzVW5kZXJsaW5lZCI6ZmFsc2UsIlBhcmVudFN0eWxlIjpudWxsfSwiQXV0b1NpemUiOjAsIkZvcmVncm91bmQiOnsiJGlkIjoiNzkiLCJDb2xvciI6eyIkaWQiOiI4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EiLCJUb3AiOjAsIkxlZnQiOjAsIlJpZ2h0IjowLCJCb3R0b20iOjB9LCJQYWRkaW5nIjp7IiRpZCI6IjgyIiwiVG9wIjowLCJMZWZ0IjowLCJSaWdodCI6MCwiQm90dG9tIjowfSwiQmFja2dyb3VuZCI6eyIkaWQiOiI4MyIsIkNvbG9yIjp7IiRyZWYiOiI0OSJ9fSwiSXNWaXNpYmxlIjp0cnVlLCJXaWR0aCI6MC4wLCJIZWlnaHQiOjAuMCwiQm9yZGVyU3R5bGUiOm51bGwsIlBhcmVudFN0eWxlIjpudWxsfSwiRGF0ZUZvcm1hdCI6eyIkaWQiOiI4NCIsIkZvcm1hdFN0cmluZyI6Ik0tZC15eXl5IiwiU2VwYXJhdG9yIjoiLSIsIlVzZUludGVybmF0aW9uYWxEYXRlRm9ybWF0IjpmYWxzZSwiRGF0ZUlzVmlzaWJsZSI6dHJ1ZSwiVGltZUlzVmlzaWJsZSI6ZmFsc2UsIkhvdXJEaWdpdHMiOjEsIkFtUG1EZXNpZ25hdG9yIjoyLCJUcmltMDBNaW51dGVzIjpmYWxzZSwiTGFzdEtub3duVmlzaWJpbGl0eVN0YXRlIjp7IiRpZCI6Ijg1IiwiRGF0ZVBhcnRJc1Zpc2libGUiOmZhbHNlLCJUaW1lUGFydElzVmlzaWJsZSI6ZmFsc2V9fSwiSXNWaXNpYmxlIjp0cnVlLCJQYXJlbnRTdHlsZSI6bnVsbH0sIkRlZmF1bHRUYXNrU3R5bGUiOnsiJGlkIjoiODYiLCJTaGFwZSI6MCwiU2hhcGVUaGlja25lc3MiOjIsIkR1cmF0aW9uRm9ybWF0IjowLCJJbmNsdWRlTm9uV29ya2luZ0RheXNJbkR1cmF0aW9uIjp0cnV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SIsIlRvcCI6MCwiTGVmdCI6MCwiUmlnaHQiOjAsIkJvdHRvbSI6MH0sIlBhZGRpbmciOnsiJGlkIjoiOTIiLCJUb3AiOjAsIkxlZnQiOjAsIlJpZ2h0IjowLCJCb3R0b20iOjB9LCJCYWNrZ3JvdW5kIjp7IiRpZCI6IjkzIiwiQ29sb3IiOnsiJHJlZiI6IjQ5In19LCJJc1Zpc2libGUiOnRydWUsIldpZHRoIjowLjAsIkhlaWdodCI6MC4wLCJCb3JkZXJTdHlsZSI6bnVsbCwiUGFyZW50U3R5bGUiOm51bGx9LCJEdXJhdGlvbl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IiwiVG9wIjowLCJMZWZ0IjowLCJSaWdodCI6MCwiQm90dG9tIjowfSwiUGFkZGluZyI6eyIkaWQiOiI5OSIsIlRvcCI6MCwiTGVmdCI6MCwiUmlnaHQiOjAsIkJvdHRvbSI6MH0sIkJhY2tncm91bmQiOnsiJGlkIjoiMTAwIiwiQ29sb3IiOnsiJHJlZiI6IjQ5In19LCJJc1Zpc2libGUiOnRydWUsIldpZHRoIjowLjAsIkhlaWdodCI6MC4wLCJCb3JkZXJTdHlsZSI6bnVsbCwiUGFyZW50U3R5bGUiOm51bGx9LCJIb3Jpem9udG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WZXJ0aWNhbENvbm5lY3RvclN0eWxlIjp7IiRpZCI6IjEwNCIsIkxpbmVDb2xvciI6eyIkaWQiOiIxMDUiLCIkdHlwZSI6Ik5MUkUuQ29tbW9uLkRvbS5Tb2xpZENvbG9yQnJ1c2gsIE5MUkUuQ29tbW9uIiwiQ29sb3IiOnsiJGlkIjoiMTA2IiwiQSI6MjU1LCJSIjoyMDQsIkciOjIwNCwiQiI6MjA0fX0sIkxpbmVXZWlnaHQiOjEuMCwiTGluZVR5cGUiOjAsIlBhcmVudFN0eWxlIjpudWxsfSwiTWFyZ2luIjpudWxsLCJTdGFydERhdGVQb3NpdGlvbiI6MiwiRW5kRGF0ZVBvc2l0aW9uIjoyLCJEYXRlSXNWaXNpYmxlIjp0cnVlLCJUaXRsZVBvc2l0aW9uIjo0LCJEdXJhdGlvblBvc2l0aW9uIjo2LCJQZXJjZW50YWdlQ29tcGxldGVkUG9zaXRpb24iOjYsIlNwYWNpbmciOjUsIklzQmVsb3dUaW1lYmFuZCI6ZmFsc2UsIlBlcmNlbnRhZ2VDb21wbGV0ZVNoYXBlT3BhY2l0eSI6MzUsIlNoYXBlU3R5bGUiOnsiJGlkIjoiMTA3IiwiTWFyZ2luIjp7IiRpZCI6IjEwOCIsIlRvcCI6MCwiTGVmdCI6NCwiUmlnaHQiOjQsIkJvdHRvbSI6MH0sIlBhZGRpbmciOnsiJGlkIjoiMTA5IiwiVG9wIjowLCJMZWZ0IjowLCJSaWdodCI6MCwiQm90dG9tIjowfSwiQmFja2dyb3VuZCI6eyIkaWQiOiIxMTAiLCJDb2xvciI6eyIkaWQiOiIxMTEiLCJBIjoyNTUsIlIiOjAsIkciOjExNCwiQiI6MTg4fX0sIklzVmlzaWJsZSI6dHJ1ZSwiV2lkdGgiOjAuMCwiSGVpZ2h0IjoyMi4wLCJCb3JkZXJTdHlsZSI6eyIkaWQiOiIxMTIiLCJMaW5lQ29sb3IiOnsiJGlkIjoiMTEzIiwiJHR5cGUiOiJOTFJFLkNvbW1vbi5Eb20uU29saWRDb2xvckJydXNoLCBOTFJFLkNvbW1vbiIsIkNvbG9yIjp7IiRpZCI6IjExNCIsIkEiOjI1NSwiUiI6MjU1LCJHIjowLCJCIjowfX0sIkxpbmVXZWlnaHQiOjAuMCwiTGluZVR5cGUiOjAsIlBhcmVudFN0eWxlIjpudWxsfSwiUGFyZW50U3R5bGUiOm51bGx9LCJUaXRsZVN0eWxlIjp7IiRpZCI6IjExNSIsIkZvbnRTZXR0aW5ncyI6eyIkaWQiOiIxMTYiLCJGb250U2l6ZSI6MTEsIkZvbnROYW1lIjoiQ2FsaWJyaSIsIklzQm9sZCI6dHJ1ZSwiSXNJdGFsaWMiOmZhbHNlLCJJc1VuZGVybGluZWQiOmZhbHNlLCJQYXJlbnRTdHlsZSI6bnVsbH0sIkF1dG9TaXplIjowLCJGb3JlZ3JvdW5kIjp7IiRpZCI6IjExNyIsIkNvbG9yIjp7IiRpZCI6IjExOCIsIkEiOjI1NSwiUiI6MCwiRyI6MCwiQiI6MH19LCJNYXhXaWR0aCI6NzIwLjAsIk1heEhlaWdodCI6IkluZmluaXR5IiwiU21hcnRGb3JlZ3JvdW5kSXNBY3RpdmUiOnRydWUsIkhvcml6b250YWxBbGlnbm1lbnQiOjEsIlZlcnRpY2FsQWxpZ25tZW50IjowLCJTbWFydEZvcmVncm91bmQiOm51bGwsIkJhY2tncm91bmRGaWxsVHlwZSI6MCwiTWFyZ2luIjp7IiRpZCI6IjExOSIsIlRvcCI6MCwiTGVmdCI6MCwiUmlnaHQiOjAsIkJvdHRvbSI6MH0sIlBhZGRpbmciOnsiJGlkIjoiMTIwIiwiVG9wIjowLCJMZWZ0IjowLCJSaWdodCI6MCwiQm90dG9tIjowfSwiQmFja2dyb3VuZCI6eyIkaWQiOiIxMjEiLCJDb2xvciI6eyIkcmVmIjoiNDkifX0sIklzVmlzaWJsZSI6dHJ1ZSwiV2lkdGgiOjAuMCwiSGVpZ2h0IjowLjAsIkJvcmRlclN0eWxlIjpudWxsLCJQYXJlbnRTdHlsZSI6bnVsbH0sIkRhdGV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iLCJUb3AiOjAsIkxlZnQiOjAsIlJpZ2h0IjowLCJCb3R0b20iOjB9LCJQYWRkaW5nIjp7IiRpZCI6IjEyNyIsIlRvcCI6MCwiTGVmdCI6MCwiUmlnaHQiOjAsIkJvdHRvbSI6MH0sIkJhY2tncm91bmQiOnsiJGlkIjoiMTI4IiwiQ29sb3IiOnsiJHJlZiI6IjQ5In19LCJJc1Zpc2libGUiOnRydWUsIldpZHRoIjowLjAsIkhlaWdodCI6MC4wLCJCb3JkZXJTdHlsZSI6bnVsbCwiUGFyZW50U3R5bGUiOm51bGx9LCJEYXRlRm9ybWF0Ijp7IiRpZCI6I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dHJ1ZSwiRGVmYXVsdFN3aW1sYW5lU3R5bGUiOnsiJGlkIjoiMTM3IiwiSGVhZGVyU3R5bGUiOnsiJGlkIjoiMTM4IiwiVGV4dFN0eWxlIjp7IiRpZCI6IjEzOSIsIkZvbnRTZXR0aW5ncyI6eyIkaWQiOiIxNDAiLCJGb250U2l6ZSI6MTIsIkZvbnROYW1lIjoiQ2FsaWJyaSIsIklzQm9sZCI6ZmFsc2UsIklzSXRhbGljIjpmYWxzZSwiSXNVbmRlcmxpbmVkIjpmYWxzZSwiUGFyZW50U3R5bGUiOm51bGx9LCJBdXRvU2l6ZSI6MCwiRm9yZWdyb3VuZCI6eyIkaWQiOiIxNDEiLCJDb2xvciI6eyIkaWQiOiIxNDI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QzIiwiVG9wIjowLCJMZWZ0IjowLCJSaWdodCI6MCwiQm90dG9tIjowfSwiUGFkZGluZyI6eyIkaWQiOiIxNDQiLCJUb3AiOjAsIkxlZnQiOjAsIlJpZ2h0IjowLCJCb3R0b20iOjB9LCJCYWNrZ3JvdW5kIjpudWxsLCJJc1Zpc2libGUiOnRydW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dHJ1ZSwiV2lkdGgiOjAuMCwiSGVpZ2h0Ijow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k1hcmdpbiI6eyIkaWQiOiIxNTMiLCJUb3AiOjAsIkxlZnQiOjAsIlJpZ2h0IjowLCJCb3R0b20iOjB9LCJQYWRkaW5nIjp7IiRpZCI6IjE1NCIsIlRvcCI6MCwiTGVmdCI6MCwiUmlnaHQiOjAsIkJvdHRvbSI6MH0sIkJhY2tncm91bmQiOm51bGwsIklzVmlzaWJsZSI6dHJ1ZSwiV2lkdGgiOjAuMCwiSGVpZ2h0IjowLjAsIkJvcmRlclN0eWxlIjpudWxsLCJQYXJlbnRTdHlsZSI6bnVsbH0sIkJhY2tncm91bmRTdHlsZSI6eyIkaWQiOiIxNTUiLCJNYXJnaW4iOnsiJGlkIjoiMTU2IiwiVG9wIjowLCJMZWZ0IjowLCJSaWdodCI6MCwiQm90dG9tIjowfSwiUGFkZGluZyI6eyIkaWQiOiIxNTciLCJUb3AiOjAsIkxlZnQiOjAsIlJpZ2h0IjowLCJCb3R0b20iOjB9LCJCYWNrZ3JvdW5kIjp7IiRpZCI6IjE1OCIsIkNvbG9yIjp7IiRpZCI6IjE1OSIsIkEiOjM4LCJSIjo5MSwiRyI6MTU1LCJCIjoyMTN9fSwiSXNWaXNpYmxlIjp0cnVlLCJXaWR0aCI6MC4wLCJIZWlnaHQiOjAuMCwiQm9yZGVyU3R5bGUiOnsiJGlkIjoiMTYwIiwiTGluZUNvbG9yIjp7IiRpZCI6IjE2MSIsIiR0eXBlIjoiTkxSRS5Db21tb24uRG9tLlNvbGlkQ29sb3JCcnVzaCwgTkxSRS5Db21tb24iLCJDb2xvciI6eyIkaWQiOiIxNjIiLCJBIjoyNTUsIlIiOjI1NSwiRyI6MCwiQiI6MH19LCJMaW5lV2VpZ2h0IjowLjAsIkxpbmVUeXBlIjowLCJQYXJlbnRTdHlsZSI6bnVsbH0sIlBhcmVudFN0eWxlIjpudWxsfSwiSXNBYm92ZVRpbWViYW5kIjpmYWxzZSwiTWFyZ2luIjp7IiRpZCI6IjE2MyIsIlRvcCI6MCwiTGVmdCI6MCwiUmlnaHQiOjAsIkJvdHRvbSI6MH0sIlBhZGRpbmciOnsiJGlkIjoiMTY0IiwiVG9wIjowLCJMZWZ0IjowLCJSaWdodCI6MCwiQm90dG9tIjowfSwiSXNWaXNpYmxlIjp0cnVlLCJXaWR0aCI6MC4wLCJIZWlnaHQiOjAuMCwiQm9yZGVyU3R5bGUiOm51bGwsIlBhcmVudFN0eWxlIjpudWxsfX0sIlNjYWxlIjp7IiRpZCI6IjE2NSIsIlN0YXJ0RGF0ZSI6IjIwMTctMTEtMTZUMjM6NTk6NTkuOTk5WiIsIkVuZERhdGUiOiIyMDIyLTA3LTE0VDIzOjU5OjAwIiwiRm9ybWF0IjoiTU0iLCJUeXBlIjozLCJBdXRvRGF0ZVJhbmdlIjp0cnVlLCJXb3JraW5nRGF5cyI6MTI3LCJUb2RheU1hcmtlclRleHQiOiJUb2RheSIsIkF1dG9TY2FsZVR5cGUiOmZhbHNlfSwiTWlsZXN0b25lcyI6W3siJGlkIjoiMTY2IiwiRGF0ZSI6IjIwMjAtMTEtMTZUMjM6NTk6MDBaIiwiU3R5bGUiOnsiJGlkIjoiMTY3IiwiU2hhcGUiOjcsIkNvbm5lY3Rvck1hcmdpbiI6eyIkcmVmIjoiNTcifSwiQ29ubmVjdG9yU3R5bGUiOnsiJGlkIjoiMTY4IiwiTGluZUNvbG9yIjp7IiRpZCI6IjE2OSIsIiR0eXBlIjoiTkxSRS5Db21tb24uRG9tLlNvbGlkQ29sb3JCcnVzaCwgTkxSRS5Db21tb24iLCJDb2xvciI6eyIkaWQiOiIxNzAiLCJBIjo4OSwiUiI6MjMwLCJHIjo3MiwiQiI6MzV9fSwiTGluZVdlaWdodCI6MS4wLCJMaW5lVHlwZSI6MCwiUGFyZW50U3R5bGUiOnsiJHJlZiI6IjU4In19LCJJc0JlbG93VGltZWJhbmQiOmZhbHNlLCJQb3NpdGlvbk9uVGFzayI6MCwiSGlkZURhdGUiOmZhbHNlLCJTaGFwZVNpemUiOjAsIlNwYWNpbmciOjIuMCwiUGFkZGluZyI6eyIkcmVmIjoiNjEifSwiU2hhcGVTdHlsZSI6eyIkaWQiOiIxNzEiLCJNYXJnaW4iOnsiJHJlZiI6IjYzIn0sIlBhZGRpbmciOnsiJHJlZiI6IjY0In0sIkJhY2tncm91bmQiOnsiJGlkIjoiMTcyIiwiQ29sb3IiOnsiJGlkIjoiMTczIiwiQSI6MjU1LCJSIjoyMzAsIkciOjcyLCJCIjozNX19LCJJc1Zpc2libGUiOnRydWUsIldpZHRoIjoxMi4wLCJIZWlnaHQiOjE0LjAsIkJvcmRlclN0eWxlIjp7IiRpZCI6IjE3NCIsIkxpbmVDb2xvciI6eyIkcmVmIjoiNjgifSwiTGluZVdlaWdodCI6MC4wLCJMaW5lVHlwZSI6MCwiUGFyZW50U3R5bGUiOnsiJHJlZiI6IjY3In19LCJQYXJlbnRTdHlsZSI6eyIkcmVmIjoiNjIifX0sIlRpdGxlU3R5bGUiOnsiJGlkIjoiMTc1IiwiRm9udFNldHRpbmdzIjp7IiRpZCI6IjE3NiIsIkZvbnRTaXplIjoxMSwiRm9udE5hbWUiOiJDYWxpYnJpIiwiSXNCb2xkIjp0cnVlLCJJc0l0YWxpYyI6ZmFsc2UsIklzVW5kZXJsaW5lZCI6ZmFsc2UsIlBhcmVudFN0eWxlIjp7IiRyZWYiOiI3MSJ9fSwiQXV0b1NpemUiOjAsIkZvcmVncm91bmQiOnsiJGlkIjoiMTc3IiwiQ29sb3IiOnsiJGlkIjoiMTc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NzkiLCJMaW5lQ29sb3IiOm51bGwsIkxpbmVXZWlnaHQiOjAuMCwiTGluZVR5cGUiOjAsIlBhcmVudFN0eWxlIjpudWxsfSwiUGFyZW50U3R5bGUiOnsiJHJlZiI6IjcwIn19LCJEYXRlU3R5bGUiOnsiJGlkIjoiMTgwIiwiRm9udFNldHRpbmdzIjp7IiRpZCI6IjE4MSIsIkZvbnRTaXplIjoxMCwiRm9udE5hbWUiOiJDYWxpYnJpIiwiSXNCb2xkIjpmYWxzZSwiSXNJdGFsaWMiOmZhbHNlLCJJc1VuZGVybGluZWQiOmZhbHNlLCJQYXJlbnRTdHlsZSI6eyIkcmVmIjoiNzgifX0sIkF1dG9TaXplIjowLCJGb3JlZ3JvdW5kIjp7IiRpZCI6IjE4MiIsIkNvbG9yIjp7IiRpZCI6IjE4MyIsIkEiOjI1NSwiUiI6MjMwLCJHIjo3MiwiQiI6MzV9fSwiTWF4V2lkdGgiOjIwMC4wLCJNYXhIZWlnaHQiOiJJbmZpbml0eSIsIlNtYXJ0Rm9yZWdyb3VuZElzQWN0aXZlIjpmYWxzZSwiSG9yaXpvbnRhbEFsaWdubWVudCI6MSwiVmVydGljYWxBbGlnbm1lbnQiOjAsIlNtYXJ0Rm9yZWdyb3VuZCI6bnVsbCwiQmFja2dyb3VuZEZpbGxUeXBlIjowLCJNYXJnaW4iOnsiJHJlZiI6IjgxIn0sIlBhZGRpbmciOnsiJHJlZiI6IjgyIn0sIkJhY2tncm91bmQiOnsiJHJlZiI6IjgzIn0sIklzVmlzaWJsZSI6dHJ1ZSwiV2lkdGgiOjAuMCwiSGVpZ2h0IjowLjAsIkJvcmRlclN0eWxlIjp7IiRpZCI6IjE4NCIsIkxpbmVDb2xvciI6bnVsbCwiTGluZVdlaWdodCI6MC4wLCJMaW5lVHlwZSI6MCwiUGFyZW50U3R5bGUiOm51bGx9LCJQYXJlbnRTdHlsZSI6eyIkcmVmIjoiNzcifX0sIkRhdGVGb3JtYXQiOnsiJHJlZiI6Ijg0In0sIklzVmlzaWJsZSI6dHJ1ZSwiUGFyZW50U3R5bGUiOnsiJHJlZiI6IjU2In19LCJJbmRleCI6MCwiUGVyY2VudGFnZUNvbXBsZXRlIjpudWxsLCJQb3NpdGlvbiI6eyJSYXRpbyI6MC4wLCJJc0N1c3RvbSI6ZmFsc2V9LCJEYXRlRm9ybWF0Ijp7IiRyZWYiOiI4NCJ9LCJSZWxhdGVkVGFza0lkIjoiMDAwMDAwMDAtMDAwMC0wMDAwLTAwMDAtMDAwMDAwMDAwMDAwIiwiSWQiOiI0NzRkMjk3MS05OGQ1LTQyNWMtOTQ4Ny1lOWFiZGM0MDFkOGQiLCJJbXBvcnRJZCI6bnVsbCwiVGl0bGUiOiJFbnRlciB5b3VyIG1pbGVzdG9uZSBoZXJlIiwiTm90ZSI6bnVsbCwiSHlwZXJsaW5rIjp7IiRpZCI6IjE4NSIsIkFkZHJlc3MiOiIiLCJTdWJBZGRyZXNzIjoiIn0sIklzQ2hhbmdlZCI6ZmFsc2UsIklzTmV3IjpmYWxzZX0seyIkaWQiOiIxODYiLCJEYXRlIjoiMjAyMS0wMi0wMVQyMzo1OTowMFoiLCJTdHlsZSI6eyIkaWQiOiIxODciLCJTaGFwZSI6MywiQ29ubmVjdG9yTWFyZ2luIjp7IiRyZWYiOiI1NyJ9LCJDb25uZWN0b3JTdHlsZSI6eyIkaWQiOiIxODgiLCJMaW5lQ29sb3IiOnsiJGlkIjoiMTg5IiwiJHR5cGUiOiJOTFJFLkNvbW1vbi5Eb20uU29saWRDb2xvckJydXNoLCBOTFJFLkNvbW1vbiIsIkNvbG9yIjp7IiRpZCI6IjE5MCIsIkEiOjI1NSwiUiI6MjU1LCJHIjoyMDIsIkIiOjh9fSwiTGluZVdlaWdodCI6MS4wLCJMaW5lVHlwZSI6MCwiUGFyZW50U3R5bGUiOnsiJHJlZiI6IjU4In19LCJJc0JlbG93VGltZWJhbmQiOmZhbHNlLCJQb3NpdGlvbk9uVGFzayI6MCwiSGlkZURhdGUiOmZhbHNlLCJTaGFwZVNpemUiOjAsIlNwYWNpbmciOjIuMCwiUGFkZGluZyI6eyIkcmVmIjoiNjEifSwiU2hhcGVTdHlsZSI6eyIkaWQiOiIxOTEiLCJNYXJnaW4iOnsiJHJlZiI6IjYzIn0sIlBhZGRpbmciOnsiJHJlZiI6IjY0In0sIkJhY2tncm91bmQiOnsiJGlkIjoiMTkyIiwiQ29sb3IiOnsiJGlkIjoiMTkzIiwiQSI6MjU1LCJSIjoyMzAsIkciOjcyLCJCIjozNX19LCJJc1Zpc2libGUiOnRydWUsIldpZHRoIjoxMi4wLCJIZWlnaHQiOjE0LjAsIkJvcmRlclN0eWxlIjp7IiRpZCI6IjE5NCIsIkxpbmVDb2xvciI6eyIkcmVmIjoiNjgifSwiTGluZVdlaWdodCI6MC4wLCJMaW5lVHlwZSI6MCwiUGFyZW50U3R5bGUiOnsiJHJlZiI6IjY3In19LCJQYXJlbnRTdHlsZSI6eyIkcmVmIjoiNjIifX0sIlRpdGxlU3R5bGUiOnsiJGlkIjoiMTk1IiwiRm9udFNldHRpbmdzIjp7IiRpZCI6IjE5NiIsIkZvbnRTaXplIjoxMSwiRm9udE5hbWUiOiJDYWxpYnJpIiwiSXNCb2xkIjp0cnVlLCJJc0l0YWxpYyI6ZmFsc2UsIklzVW5kZXJsaW5lZCI6ZmFsc2UsIlBhcmVudFN0eWxlIjp7IiRyZWYiOiI3MSJ9fSwiQXV0b1NpemUiOjAsIkZvcmVncm91bmQiOnsiJGlkIjoiMTk3IiwiQ29sb3IiOnsiJGlkIjoiMTk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xOTkiLCJMaW5lQ29sb3IiOm51bGwsIkxpbmVXZWlnaHQiOjAuMCwiTGluZVR5cGUiOjAsIlBhcmVudFN0eWxlIjpudWxsfSwiUGFyZW50U3R5bGUiOnsiJHJlZiI6IjcwIn19LCJEYXRlU3R5bGUiOnsiJGlkIjoiMjAwIiwiRm9udFNldHRpbmdzIjp7IiRpZCI6IjIwMSIsIkZvbnRTaXplIjoxMCwiRm9udE5hbWUiOiJDYWxpYnJpIiwiSXNCb2xkIjpmYWxzZSwiSXNJdGFsaWMiOmZhbHNlLCJJc1VuZGVybGluZWQiOmZhbHNlLCJQYXJlbnRTdHlsZSI6eyIkcmVmIjoiNzgifX0sIkF1dG9TaXplIjowLCJGb3JlZ3JvdW5kIjp7IiRpZCI6IjIwMiIsIkNvbG9yIjp7IiRpZCI6IjIwMyIsIkEiOjI1NSwiUiI6MTk3LCJHIjoxNTUsIkIiOjB9fSwiTWF4V2lkdGgiOjIwMC4wLCJNYXhIZWlnaHQiOiJJbmZpbml0eSIsIlNtYXJ0Rm9yZWdyb3VuZElzQWN0aXZlIjpmYWxzZSwiSG9yaXpvbnRhbEFsaWdubWVudCI6MSwiVmVydGljYWxBbGlnbm1lbnQiOjAsIlNtYXJ0Rm9yZWdyb3VuZCI6bnVsbCwiQmFja2dyb3VuZEZpbGxUeXBlIjowLCJNYXJnaW4iOnsiJHJlZiI6IjgxIn0sIlBhZGRpbmciOnsiJHJlZiI6IjgyIn0sIkJhY2tncm91bmQiOnsiJHJlZiI6IjgzIn0sIklzVmlzaWJsZSI6dHJ1ZSwiV2lkdGgiOjAuMCwiSGVpZ2h0IjowLjAsIkJvcmRlclN0eWxlIjp7IiRpZCI6IjIwNCIsIkxpbmVDb2xvciI6bnVsbCwiTGluZVdlaWdodCI6MC4wLCJMaW5lVHlwZSI6MCwiUGFyZW50U3R5bGUiOm51bGx9LCJQYXJlbnRTdHlsZSI6eyIkcmVmIjoiNzcifX0sIkRhdGVGb3JtYXQiOnsiJHJlZiI6Ijg0In0sIklzVmlzaWJsZSI6dHJ1ZSwiUGFyZW50U3R5bGUiOnsiJHJlZiI6IjU2In19LCJJbmRleCI6MSwiUGVyY2VudGFnZUNvbXBsZXRlIjpudWxsLCJQb3NpdGlvbiI6eyJSYXRpbyI6MC4wLCJJc0N1c3RvbSI6ZmFsc2V9LCJEYXRlRm9ybWF0Ijp7IiRyZWYiOiI4NCJ9LCJSZWxhdGVkVGFza0lkIjoiMDAwMDAwMDAtMDAwMC0wMDAwLTAwMDAtMDAwMDAwMDAwMDAwIiwiSWQiOiIwNTdkMzMzOS1jODc5LTQ0NGUtOTcyNC1jOWJiYjY2ZDVmYTIiLCJJbXBvcnRJZCI6bnVsbCwiVGl0bGUiOiJFbnRlciB5b3VyIG1pbGVzdG9uZSBoZXJlIiwiTm90ZSI6bnVsbCwiSHlwZXJsaW5rIjp7IiRpZCI6IjIwNSIsIkFkZHJlc3MiOiIiLCJTdWJBZGRyZXNzIjoiIn0sIklzQ2hhbmdlZCI6ZmFsc2UsIklzTmV3IjpmYWxzZX0seyIkaWQiOiIyMDYiLCJEYXRlIjoiMjAyMS0wNC0yOVQyMzo1OTowMFoiLCJTdHlsZSI6eyIkaWQiOiIyMDciLCJTaGFwZSI6NywiQ29ubmVjdG9yTWFyZ2luIjp7IiRyZWYiOiI1NyJ9LCJDb25uZWN0b3JTdHlsZSI6eyIkaWQiOiIyMDgiLCJMaW5lQ29sb3IiOnsiJGlkIjoiMjA5IiwiJHR5cGUiOiJOTFJFLkNvbW1vbi5Eb20uU29saWRDb2xvckJydXNoLCBOTFJFLkNvbW1vbiIsIkNvbG9yIjp7IiRpZCI6IjIxMCIsIkEiOjI1NSwiUiI6MjQ4LCJHIjoxNDcsIkIiOjI5fX0sIkxpbmVXZWlnaHQiOjEuMCwiTGluZVR5cGUiOjAsIlBhcmVudFN0eWxlIjp7IiRyZWYiOiI1OCJ9fSwiSXNCZWxvd1RpbWViYW5kIjpmYWxzZSwiUG9zaXRpb25PblRhc2siOjAsIkhpZGVEYXRlIjpmYWxzZSwiU2hhcGVTaXplIjowLCJTcGFjaW5nIjoyLjAsIlBhZGRpbmciOnsiJHJlZiI6IjYxIn0sIlNoYXBlU3R5bGUiOnsiJGlkIjoiMjExIiwiTWFyZ2luIjp7IiRyZWYiOiI2MyJ9LCJQYWRkaW5nIjp7IiRyZWYiOiI2NCJ9LCJCYWNrZ3JvdW5kIjp7IiRpZCI6IjIxMiIsIkNvbG9yIjp7IiRpZCI6IjIxMyIsIkEiOjI1NSwiUiI6MjQ4LCJHIjoxNDcsIkIiOjI5fX0sIklzVmlzaWJsZSI6dHJ1ZSwiV2lkdGgiOjEyLjAsIkhlaWdodCI6MTQuMCwiQm9yZGVyU3R5bGUiOnsiJGlkIjoiMjE0IiwiTGluZUNvbG9yIjp7IiRyZWYiOiI2OCJ9LCJMaW5lV2VpZ2h0IjowLjAsIkxpbmVUeXBlIjowLCJQYXJlbnRTdHlsZSI6eyIkcmVmIjoiNjcifX0sIlBhcmVudFN0eWxlIjp7IiRyZWYiOiI2MiJ9fSwiVGl0bGVTdHlsZSI6eyIkaWQiOiIyMTUiLCJGb250U2V0dGluZ3MiOnsiJGlkIjoiMjE2IiwiRm9udFNpemUiOjExLCJGb250TmFtZSI6IkNhbGlicmkiLCJJc0JvbGQiOnRydWUsIklzSXRhbGljIjpmYWxzZSwiSXNVbmRlcmxpbmVkIjpmYWxzZSwiUGFyZW50U3R5bGUiOnsiJHJlZiI6IjcxIn19LCJBdXRvU2l6ZSI6MCwiRm9yZWdyb3VuZCI6eyIkaWQiOiIyMTciLCJDb2xvciI6eyIkaWQiOiIyM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IxOSIsIkxpbmVDb2xvciI6bnVsbCwiTGluZVdlaWdodCI6MC4wLCJMaW5lVHlwZSI6MCwiUGFyZW50U3R5bGUiOm51bGx9LCJQYXJlbnRTdHlsZSI6eyIkcmVmIjoiNzAifX0sIkRhdGVTdHlsZSI6eyIkaWQiOiIyMjAiLCJGb250U2V0dGluZ3MiOnsiJGlkIjoiMjIxIiwiRm9udFNpemUiOjEwLCJGb250TmFtZSI6IkNhbGlicmkiLCJJc0JvbGQiOmZhbHNlLCJJc0l0YWxpYyI6ZmFsc2UsIklzVW5kZXJsaW5lZCI6ZmFsc2UsIlBhcmVudFN0eWxlIjp7IiRyZWYiOiI3OCJ9fSwiQXV0b1NpemUiOjAsIkZvcmVncm91bmQiOnsiJGlkIjoiMjIyIiwiQ29sb3IiOnsiJGlkIjoiMjIzIiwiQSI6MjU1LCJSIjoyNDgsIkciOjE0NywiQiI6Mjl9fSwiTWF4V2lkdGgiOjIwMC4wLCJNYXhIZWlnaHQiOiJJbmZpbml0eSIsIlNtYXJ0Rm9yZWdyb3VuZElzQWN0aXZlIjpmYWxzZSwiSG9yaXpvbnRhbEFsaWdubWVudCI6MSwiVmVydGljYWxBbGlnbm1lbnQiOjAsIlNtYXJ0Rm9yZWdyb3VuZCI6bnVsbCwiQmFja2dyb3VuZEZpbGxUeXBlIjowLCJNYXJnaW4iOnsiJHJlZiI6IjgxIn0sIlBhZGRpbmciOnsiJHJlZiI6IjgyIn0sIkJhY2tncm91bmQiOnsiJHJlZiI6IjgzIn0sIklzVmlzaWJsZSI6dHJ1ZSwiV2lkdGgiOjAuMCwiSGVpZ2h0IjowLjAsIkJvcmRlclN0eWxlIjp7IiRpZCI6IjIyNCIsIkxpbmVDb2xvciI6bnVsbCwiTGluZVdlaWdodCI6MC4wLCJMaW5lVHlwZSI6MCwiUGFyZW50U3R5bGUiOm51bGx9LCJQYXJlbnRTdHlsZSI6eyIkcmVmIjoiNzcifX0sIkRhdGVGb3JtYXQiOnsiJHJlZiI6Ijg0In0sIklzVmlzaWJsZSI6dHJ1ZSwiUGFyZW50U3R5bGUiOnsiJHJlZiI6IjU2In19LCJJbmRleCI6MiwiUGVyY2VudGFnZUNvbXBsZXRlIjpudWxsLCJQb3NpdGlvbiI6eyJSYXRpbyI6MC4wLCJJc0N1c3RvbSI6ZmFsc2V9LCJEYXRlRm9ybWF0Ijp7IiRyZWYiOiI4NCJ9LCJSZWxhdGVkVGFza0lkIjoiMDAwMDAwMDAtMDAwMC0wMDAwLTAwMDAtMDAwMDAwMDAwMDAwIiwiSWQiOiIyM2FiZTY0My1kNzY2LTRjMTYtYTg3ZC0wOTkzODc2Y2IzMGEiLCJJbXBvcnRJZCI6bnVsbCwiVGl0bGUiOiJFbnRlciB5b3VyIG1pbGVzdG9uZSBoZXJlIiwiTm90ZSI6bnVsbCwiSHlwZXJsaW5rIjp7IiRpZCI6IjIyNSIsIkFkZHJlc3MiOiIiLCJTdWJBZGRyZXNzIjoiIn0sIklzQ2hhbmdlZCI6ZmFsc2UsIklzTmV3IjpmYWxzZX0seyIkaWQiOiIyMjYiLCJEYXRlIjoiMjAyMS0wNi0xN1QyMzo1OTowMFoiLCJTdHlsZSI6eyIkaWQiOiIyMjciLCJTaGFwZSI6NywiQ29ubmVjdG9yTWFyZ2luIjp7IiRyZWYiOiI1NyJ9LCJDb25uZWN0b3JTdHlsZSI6eyIkaWQiOiIyMjgiLCJMaW5lQ29sb3IiOnsiJGlkIjoiMjI5IiwiJHR5cGUiOiJOTFJFLkNvbW1vbi5Eb20uU29saWRDb2xvckJydXNoLCBOTFJFLkNvbW1vbiIsIkNvbG9yIjp7IiRpZCI6IjIzMCIsIkEiOjI1NSwiUiI6MjA2LCJHIjoxNDEsIkIiOjYyfX0sIkxpbmVXZWlnaHQiOjEuMCwiTGluZVR5cGUiOjAsIlBhcmVudFN0eWxlIjp7IiRyZWYiOiI1OCJ9fSwiSXNCZWxvd1RpbWViYW5kIjpmYWxzZSwiUG9zaXRpb25PblRhc2siOjAsIkhpZGVEYXRlIjpmYWxzZSwiU2hhcGVTaXplIjowLCJTcGFjaW5nIjoyLjAsIlBhZGRpbmciOnsiJHJlZiI6IjYxIn0sIlNoYXBlU3R5bGUiOnsiJGlkIjoiMjMxIiwiTWFyZ2luIjp7IiRyZWYiOiI2MyJ9LCJQYWRkaW5nIjp7IiRyZWYiOiI2NCJ9LCJCYWNrZ3JvdW5kIjp7IiRpZCI6IjIzMiIsIkNvbG9yIjp7IiRpZCI6IjIzMyIsIkEiOjI1NSwiUiI6MTU2LCJHIjoxMDYsIkIiOjEwNn19LCJJc1Zpc2libGUiOnRydWUsIldpZHRoIjoxMi4wLCJIZWlnaHQiOjE0LjAsIkJvcmRlclN0eWxlIjp7IiRpZCI6IjIzNCIsIkxpbmVDb2xvciI6eyIkcmVmIjoiNjgifSwiTGluZVdlaWdodCI6MC4wLCJMaW5lVHlwZSI6MCwiUGFyZW50U3R5bGUiOnsiJHJlZiI6IjY3In19LCJQYXJlbnRTdHlsZSI6eyIkcmVmIjoiNjIifX0sIlRpdGxlU3R5bGUiOnsiJGlkIjoiMjM1IiwiRm9udFNldHRpbmdzIjp7IiRpZCI6IjIzNiIsIkZvbnRTaXplIjoxMSwiRm9udE5hbWUiOiJDYWxpYnJpIiwiSXNCb2xkIjp0cnVlLCJJc0l0YWxpYyI6ZmFsc2UsIklzVW5kZXJsaW5lZCI6ZmFsc2UsIlBhcmVudFN0eWxlIjp7IiRyZWYiOiI3MSJ9fSwiQXV0b1NpemUiOjAsIkZvcmVncm91bmQiOnsiJGlkIjoiMjM3IiwiQ29sb3IiOnsiJGlkIjoiM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yMzkiLCJMaW5lQ29sb3IiOm51bGwsIkxpbmVXZWlnaHQiOjAuMCwiTGluZVR5cGUiOjAsIlBhcmVudFN0eWxlIjpudWxsfSwiUGFyZW50U3R5bGUiOnsiJHJlZiI6IjcwIn19LCJEYXRlU3R5bGUiOnsiJGlkIjoiMjQwIiwiRm9udFNldHRpbmdzIjp7IiRpZCI6IjI0MSIsIkZvbnRTaXplIjoxMCwiRm9udE5hbWUiOiJDYWxpYnJpIiwiSXNCb2xkIjpmYWxzZSwiSXNJdGFsaWMiOmZhbHNlLCJJc1VuZGVybGluZWQiOmZhbHNlLCJQYXJlbnRTdHlsZSI6eyIkcmVmIjoiNzgifX0sIkF1dG9TaXplIjowLCJGb3JlZ3JvdW5kIjp7IiRpZCI6IjI0MiIsIkNvbG9yIjp7IiRpZCI6IjI0MyIsIkEiOjI1NSwiUiI6MTU2LCJHIjoxMDYsIkIiOjEwNn19LCJNYXhXaWR0aCI6MjAwLjAsIk1heEhlaWdodCI6IkluZmluaXR5IiwiU21hcnRGb3JlZ3JvdW5kSXNBY3RpdmUiOmZhbHNlLCJIb3Jpem9udGFsQWxpZ25tZW50IjoxLCJWZXJ0aWNhbEFsaWdubWVudCI6MCwiU21hcnRGb3JlZ3JvdW5kIjpudWxsLCJCYWNrZ3JvdW5kRmlsbFR5cGUiOjAsIk1hcmdpbiI6eyIkcmVmIjoiODEifSwiUGFkZGluZyI6eyIkcmVmIjoiODIifSwiQmFja2dyb3VuZCI6eyIkcmVmIjoiODMifSwiSXNWaXNpYmxlIjp0cnVlLCJXaWR0aCI6MC4wLCJIZWlnaHQiOjAuMCwiQm9yZGVyU3R5bGUiOnsiJGlkIjoiMjQ0IiwiTGluZUNvbG9yIjpudWxsLCJMaW5lV2VpZ2h0IjowLjAsIkxpbmVUeXBlIjowLCJQYXJlbnRTdHlsZSI6bnVsbH0sIlBhcmVudFN0eWxlIjp7IiRyZWYiOiI3NyJ9fSwiRGF0ZUZvcm1hdCI6eyIkcmVmIjoiODQifSwiSXNWaXNpYmxlIjp0cnVlLCJQYXJlbnRTdHlsZSI6eyIkcmVmIjoiNTYifX0sIkluZGV4IjozLCJQZXJjZW50YWdlQ29tcGxldGUiOm51bGwsIlBvc2l0aW9uIjp7IlJhdGlvIjowLjE0ODY0MTg4MzAwMjM4NzE1LCJJc0N1c3RvbSI6dHJ1ZX0sIkRhdGVGb3JtYXQiOnsiJHJlZiI6Ijg0In0sIlJlbGF0ZWRUYXNrSWQiOiIwMDAwMDAwMC0wMDAwLTAwMDAtMDAwMC0wMDAwMDAwMDAwMDAiLCJJZCI6ImUxYzdjZjg0LWM1ODktNDdlMi05ZDM5LWI4YWU2MGY0NTQ5OCIsIkltcG9ydElkIjpudWxsLCJUaXRsZSI6IkVudGVyIHlvdXIgbWlsZXN0b25lIGhlcmUiLCJOb3RlIjpudWxsLCJIeXBlcmxpbmsiOnsiJGlkIjoiMjQ1IiwiQWRkcmVzcyI6IiIsIlN1YkFkZHJlc3MiOiIifSwiSXNDaGFuZ2VkIjpmYWxzZSwiSXNOZXciOmZhbHNlfSx7IiRpZCI6IjI0NiIsIkRhdGUiOiIyMDIxLTA4LTA1VDIzOjU5OjAwWiIsIlN0eWxlIjp7IiRpZCI6IjI0NyIsIlNoYXBlIjoxMiwiQ29ubmVjdG9yTWFyZ2luIjp7IiRyZWYiOiI1NyJ9LCJDb25uZWN0b3JTdHlsZSI6eyIkaWQiOiIyNDgiLCJMaW5lQ29sb3IiOnsiJGlkIjoiMjQ5IiwiJHR5cGUiOiJOTFJFLkNvbW1vbi5Eb20uU29saWRDb2xvckJydXNoLCBOTFJFLkNvbW1vbiIsIkNvbG9yIjp7IiRpZCI6IjI1MCIsIkEiOjI1NSwiUiI6MjM2LCJHIjoxMTIsIkIiOjIyfX0sIkxpbmVXZWlnaHQiOjEuMCwiTGluZVR5cGUiOjAsIlBhcmVudFN0eWxlIjp7IiRyZWYiOiI1OCJ9fSwiSXNCZWxvd1RpbWViYW5kIjpmYWxzZSwiUG9zaXRpb25PblRhc2siOjAsIkhpZGVEYXRlIjpmYWxzZSwiU2hhcGVTaXplIjowLCJTcGFjaW5nIjoyLjAsIlBhZGRpbmciOnsiJHJlZiI6IjYxIn0sIlNoYXBlU3R5bGUiOnsiJGlkIjoiMjUxIiwiTWFyZ2luIjp7IiRyZWYiOiI2MyJ9LCJQYWRkaW5nIjp7IiRyZWYiOiI2NCJ9LCJCYWNrZ3JvdW5kIjp7IiRpZCI6IjI1MiIsIkNvbG9yIjp7IiRpZCI6IjI1MyIsIkEiOjI1NSwiUiI6MjM2LCJHIjoxMTIsIkIiOjIyfX0sIklzVmlzaWJsZSI6dHJ1ZSwiV2lkdGgiOjEyLjAsIkhlaWdodCI6MTQuMCwiQm9yZGVyU3R5bGUiOnsiJGlkIjoiMjU0IiwiTGluZUNvbG9yIjp7IiRyZWYiOiI2OCJ9LCJMaW5lV2VpZ2h0IjowLjAsIkxpbmVUeXBlIjowLCJQYXJlbnRTdHlsZSI6eyIkcmVmIjoiNjcifX0sIlBhcmVudFN0eWxlIjp7IiRyZWYiOiI2MiJ9fSwiVGl0bGVTdHlsZSI6eyIkaWQiOiIyNTUiLCJGb250U2V0dGluZ3MiOnsiJGlkIjoiMjU2IiwiRm9udFNpemUiOjExLCJGb250TmFtZSI6IkNhbGlicmkiLCJJc0JvbGQiOnRydWUsIklzSXRhbGljIjpmYWxzZSwiSXNVbmRlcmxpbmVkIjpmYWxzZSwiUGFyZW50U3R5bGUiOnsiJHJlZiI6IjcxIn19LCJBdXRvU2l6ZSI6MCwiRm9yZWdyb3VuZCI6eyIkaWQiOiIyNTciLCJDb2xvciI6eyIkaWQiOiIyN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I1OSIsIkxpbmVDb2xvciI6bnVsbCwiTGluZVdlaWdodCI6MC4wLCJMaW5lVHlwZSI6MCwiUGFyZW50U3R5bGUiOm51bGx9LCJQYXJlbnRTdHlsZSI6eyIkcmVmIjoiNzAifX0sIkRhdGVTdHlsZSI6eyIkaWQiOiIyNjAiLCJGb250U2V0dGluZ3MiOnsiJGlkIjoiMjYxIiwiRm9udFNpemUiOjEwLCJGb250TmFtZSI6IkNhbGlicmkiLCJJc0JvbGQiOmZhbHNlLCJJc0l0YWxpYyI6ZmFsc2UsIklzVW5kZXJsaW5lZCI6ZmFsc2UsIlBhcmVudFN0eWxlIjp7IiRyZWYiOiI3OCJ9fSwiQXV0b1NpemUiOjAsIkZvcmVncm91bmQiOnsiJGlkIjoiMjYyIiwiQ29sb3IiOnsiJGlkIjoiMjYzIiwiQSI6MjU1LCJSIjoyNDgsIkciOjE0NywiQiI6Mjl9fSwiTWF4V2lkdGgiOjIwMC4wLCJNYXhIZWlnaHQiOiJJbmZpbml0eSIsIlNtYXJ0Rm9yZWdyb3VuZElzQWN0aXZlIjpmYWxzZSwiSG9yaXpvbnRhbEFsaWdubWVudCI6MSwiVmVydGljYWxBbGlnbm1lbnQiOjAsIlNtYXJ0Rm9yZWdyb3VuZCI6bnVsbCwiQmFja2dyb3VuZEZpbGxUeXBlIjowLCJNYXJnaW4iOnsiJHJlZiI6IjgxIn0sIlBhZGRpbmciOnsiJHJlZiI6IjgyIn0sIkJhY2tncm91bmQiOnsiJHJlZiI6IjgzIn0sIklzVmlzaWJsZSI6dHJ1ZSwiV2lkdGgiOjAuMCwiSGVpZ2h0IjowLjAsIkJvcmRlclN0eWxlIjp7IiRpZCI6IjI2NCIsIkxpbmVDb2xvciI6bnVsbCwiTGluZVdlaWdodCI6MC4wLCJMaW5lVHlwZSI6MCwiUGFyZW50U3R5bGUiOm51bGx9LCJQYXJlbnRTdHlsZSI6eyIkcmVmIjoiNzcifX0sIkRhdGVGb3JtYXQiOnsiJHJlZiI6Ijg0In0sIklzVmlzaWJsZSI6dHJ1ZSwiUGFyZW50U3R5bGUiOnsiJHJlZiI6IjU2In19LCJJbmRleCI6NCwiUGVyY2VudGFnZUNvbXBsZXRlIjpudWxsLCJQb3NpdGlvbiI6eyJSYXRpbyI6MC4wODA4MDIyOTU4MjYwOTk1MzIsIklzQ3VzdG9tIjp0cnVlfSwiRGF0ZUZvcm1hdCI6eyIkcmVmIjoiODQifSwiUmVsYXRlZFRhc2tJZCI6IjAwMDAwMDAwLTAwMDAtMDAwMC0wMDAwLTAwMDAwMDAwMDAwMCIsIklkIjoiY2NlYmE4MWUtMDI2Ni00NWFlLTlkZTUtYzYzYWU0YWQ0Nzc4IiwiSW1wb3J0SWQiOm51bGwsIlRpdGxlIjoiRW50ZXIgeW91ciBtaWxlc3RvbmUgaGVyZSIsIk5vdGUiOm51bGwsIkh5cGVybGluayI6eyIkaWQiOiIyNjUiLCJBZGRyZXNzIjoiIiwiU3ViQWRkcmVzcyI6IiJ9LCJJc0NoYW5nZWQiOmZhbHNlLCJJc05ldyI6ZmFsc2V9LHsiJGlkIjoiMjY2IiwiRGF0ZSI6IjIwMjEtMTAtMjNUMjM6NTk6MDBaIiwiU3R5bGUiOnsiJGlkIjoiMjY3IiwiU2hhcGUiOjYsIkNvbm5lY3Rvck1hcmdpbiI6eyIkcmVmIjoiNTcifSwiQ29ubmVjdG9yU3R5bGUiOnsiJGlkIjoiMjY4IiwiTGluZUNvbG9yIjp7IiRpZCI6IjI2OSIsIiR0eXBlIjoiTkxSRS5Db21tb24uRG9tLlNvbGlkQ29sb3JCcnVzaCwgTkxSRS5Db21tb24iLCJDb2xvciI6eyIkaWQiOiIyNzAiLCJBIjoyNTUsIlIiOjIzMCwiRyI6NzIsIkIiOjM1fX0sIkxpbmVXZWlnaHQiOjEuMCwiTGluZVR5cGUiOjAsIlBhcmVudFN0eWxlIjp7IiRyZWYiOiI1OCJ9fSwiSXNCZWxvd1RpbWViYW5kIjpmYWxzZSwiUG9zaXRpb25PblRhc2siOjAsIkhpZGVEYXRlIjpmYWxzZSwiU2hhcGVTaXplIjowLCJTcGFjaW5nIjoyLjAsIlBhZGRpbmciOnsiJHJlZiI6IjYxIn0sIlNoYXBlU3R5bGUiOnsiJGlkIjoiMjcxIiwiTWFyZ2luIjp7IiRyZWYiOiI2MyJ9LCJQYWRkaW5nIjp7IiRyZWYiOiI2NCJ9LCJCYWNrZ3JvdW5kIjp7IiRpZCI6IjI3MiIsIkNvbG9yIjp7IiRpZCI6IjI3MyIsIkEiOjI1NSwiUiI6MjMwLCJHIjo3MiwiQiI6MzV9fSwiSXNWaXNpYmxlIjp0cnVlLCJXaWR0aCI6MTIuMCwiSGVpZ2h0IjoxNC4wLCJCb3JkZXJTdHlsZSI6eyIkaWQiOiIyNzQiLCJMaW5lQ29sb3IiOnsiJHJlZiI6IjY4In0sIkxpbmVXZWlnaHQiOjAuMCwiTGluZVR5cGUiOjAsIlBhcmVudFN0eWxlIjp7IiRyZWYiOiI2NyJ9fSwiUGFyZW50U3R5bGUiOnsiJHJlZiI6IjYyIn19LCJUaXRsZVN0eWxlIjp7IiRpZCI6IjI3NSIsIkZvbnRTZXR0aW5ncyI6eyIkaWQiOiIyNzYiLCJGb250U2l6ZSI6MTEsIkZvbnROYW1lIjoiQ2FsaWJyaSIsIklzQm9sZCI6dHJ1ZSwiSXNJdGFsaWMiOmZhbHNlLCJJc1VuZGVybGluZWQiOmZhbHNlLCJQYXJlbnRTdHlsZSI6eyIkcmVmIjoiNzEifX0sIkF1dG9TaXplIjowLCJGb3JlZ3JvdW5kIjp7IiRpZCI6IjI3NyIsIkNvbG9yIjp7IiRpZCI6IjI3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jc5IiwiTGluZUNvbG9yIjpudWxsLCJMaW5lV2VpZ2h0IjowLjAsIkxpbmVUeXBlIjowLCJQYXJlbnRTdHlsZSI6bnVsbH0sIlBhcmVudFN0eWxlIjp7IiRyZWYiOiI3MCJ9fSwiRGF0ZVN0eWxlIjp7IiRpZCI6IjI4MCIsIkZvbnRTZXR0aW5ncyI6eyIkaWQiOiIyODEiLCJGb250U2l6ZSI6MTAsIkZvbnROYW1lIjoiQ2FsaWJyaSIsIklzQm9sZCI6ZmFsc2UsIklzSXRhbGljIjpmYWxzZSwiSXNVbmRlcmxpbmVkIjpmYWxzZSwiUGFyZW50U3R5bGUiOnsiJHJlZiI6Ijc4In19LCJBdXRvU2l6ZSI6MCwiRm9yZWdyb3VuZCI6eyIkaWQiOiIyODIiLCJDb2xvciI6eyIkaWQiOiIyODMiLCJBIjoyNTUsIlIiOjIzMCwiRyI6NzIsIkIiOjM1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yODQiLCJMaW5lQ29sb3IiOm51bGwsIkxpbmVXZWlnaHQiOjAuMCwiTGluZVR5cGUiOjAsIlBhcmVudFN0eWxlIjpudWxsfSwiUGFyZW50U3R5bGUiOnsiJHJlZiI6Ijc3In19LCJEYXRlRm9ybWF0Ijp7IiRyZWYiOiI4NCJ9LCJJc1Zpc2libGUiOnRydWUsIlBhcmVudFN0eWxlIjp7IiRyZWYiOiI1NiJ9fSwiSW5kZXgiOjUsIlBlcmNlbnRhZ2VDb21wbGV0ZSI6bnVsbCwiUG9zaXRpb24iOnsiUmF0aW8iOjAuMjg0MzIwODAzMDQxODExMzQsIklzQ3VzdG9tIjp0cnVlfSwiRGF0ZUZvcm1hdCI6eyIkcmVmIjoiODQifSwiUmVsYXRlZFRhc2tJZCI6IjAwMDAwMDAwLTAwMDAtMDAwMC0wMDAwLTAwMDAwMDAwMDAwMCIsIklkIjoiZWM1ZTY4ZDItNDYxZS00NGIxLWE2N2EtMmZhZTVkY2JhYTBmIiwiSW1wb3J0SWQiOm51bGwsIlRpdGxlIjoiRW50ZXIgeW91ciBtaWxlc3RvbmUgaGVyZSIsIk5vdGUiOm51bGwsIkh5cGVybGluayI6eyIkaWQiOiIyODUiLCJBZGRyZXNzIjoiIiwiU3ViQWRkcmVzcyI6IiJ9LCJJc0NoYW5nZWQiOmZhbHNlLCJJc05ldyI6ZmFsc2V9LHsiJGlkIjoiMjg2IiwiRGF0ZSI6IjIwMjEtMTEtMTFUMjM6NTk6MDBaIiwiU3R5bGUiOnsiJGlkIjoiMjg3IiwiU2hhcGUiOjYsIkNvbm5lY3Rvck1hcmdpbiI6eyIkcmVmIjoiNTcifSwiQ29ubmVjdG9yU3R5bGUiOnsiJGlkIjoiMjg4IiwiTGluZUNvbG9yIjp7IiRpZCI6IjI4OSIsIiR0eXBlIjoiTkxSRS5Db21tb24uRG9tLlNvbGlkQ29sb3JCcnVzaCwgTkxSRS5Db21tb24iLCJDb2xvciI6eyIkaWQiOiIyOTAiLCJBIjoyNTUsIlIiOjE1NiwiRyI6MTA2LCJCIjoxMDZ9fSwiTGluZVdlaWdodCI6MS4wLCJMaW5lVHlwZSI6MCwiUGFyZW50U3R5bGUiOnsiJHJlZiI6IjU4In19LCJJc0JlbG93VGltZWJhbmQiOmZhbHNlLCJQb3NpdGlvbk9uVGFzayI6MCwiSGlkZURhdGUiOmZhbHNlLCJTaGFwZVNpemUiOjAsIlNwYWNpbmciOjIuMCwiUGFkZGluZyI6eyIkcmVmIjoiNjEifSwiU2hhcGVTdHlsZSI6eyIkaWQiOiIyOTEiLCJNYXJnaW4iOnsiJHJlZiI6IjYzIn0sIlBhZGRpbmciOnsiJHJlZiI6IjY0In0sIkJhY2tncm91bmQiOnsiJGlkIjoiMjkyIiwiQ29sb3IiOnsiJGlkIjoiMjkzIiwiQSI6MjU1LCJSIjoxNTYsIkciOjEwNiwiQiI6MTA2fX0sIklzVmlzaWJsZSI6dHJ1ZSwiV2lkdGgiOjEyLjAsIkhlaWdodCI6MTQuMCwiQm9yZGVyU3R5bGUiOnsiJGlkIjoiMjk0IiwiTGluZUNvbG9yIjp7IiRyZWYiOiI2OCJ9LCJMaW5lV2VpZ2h0IjowLjAsIkxpbmVUeXBlIjowLCJQYXJlbnRTdHlsZSI6eyIkcmVmIjoiNjcifX0sIlBhcmVudFN0eWxlIjp7IiRyZWYiOiI2MiJ9fSwiVGl0bGVTdHlsZSI6eyIkaWQiOiIyOTUiLCJGb250U2V0dGluZ3MiOnsiJGlkIjoiMjk2IiwiRm9udFNpemUiOjExLCJGb250TmFtZSI6IkNhbGlicmkiLCJJc0JvbGQiOnRydWUsIklzSXRhbGljIjpmYWxzZSwiSXNVbmRlcmxpbmVkIjpmYWxzZSwiUGFyZW50U3R5bGUiOnsiJHJlZiI6IjcxIn19LCJBdXRvU2l6ZSI6MCwiRm9yZWdyb3VuZCI6eyIkaWQiOiIyOTciLCJDb2xvciI6eyIkaWQiOiIyO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I5OSIsIkxpbmVDb2xvciI6bnVsbCwiTGluZVdlaWdodCI6MC4wLCJMaW5lVHlwZSI6MCwiUGFyZW50U3R5bGUiOm51bGx9LCJQYXJlbnRTdHlsZSI6eyIkcmVmIjoiNzAifX0sIkRhdGVTdHlsZSI6eyIkaWQiOiIzMDAiLCJGb250U2V0dGluZ3MiOnsiJGlkIjoiMzAxIiwiRm9udFNpemUiOjEwLCJGb250TmFtZSI6IkNhbGlicmkiLCJJc0JvbGQiOmZhbHNlLCJJc0l0YWxpYyI6ZmFsc2UsIklzVW5kZXJsaW5lZCI6ZmFsc2UsIlBhcmVudFN0eWxlIjp7IiRyZWYiOiI3OCJ9fSwiQXV0b1NpemUiOjAsIkZvcmVncm91bmQiOnsiJGlkIjoiMzAyIiwiQ29sb3IiOnsiJGlkIjoiMzAzIiwiQSI6MjU1LCJSIjoxNTYsIkciOjEwNiwiQiI6MTA2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zMDQiLCJMaW5lQ29sb3IiOm51bGwsIkxpbmVXZWlnaHQiOjAuMCwiTGluZVR5cGUiOjAsIlBhcmVudFN0eWxlIjpudWxsfSwiUGFyZW50U3R5bGUiOnsiJHJlZiI6Ijc3In19LCJEYXRlRm9ybWF0Ijp7IiRyZWYiOiI4NCJ9LCJJc1Zpc2libGUiOnRydWUsIlBhcmVudFN0eWxlIjp7IiRyZWYiOiI1NiJ9fSwiSW5kZXgiOjYsIlBlcmNlbnRhZ2VDb21wbGV0ZSI6bnVsbCwiUG9zaXRpb24iOnsiUmF0aW8iOjAuMCwiSXNDdXN0b20iOmZhbHNlfSwiRGF0ZUZvcm1hdCI6eyIkcmVmIjoiODQifSwiUmVsYXRlZFRhc2tJZCI6IjAwMDAwMDAwLTAwMDAtMDAwMC0wMDAwLTAwMDAwMDAwMDAwMCIsIklkIjoiYTZlYzRmNDctN2M3Ni00ZWU0LWE4YzAtNTFjMDc3NWE4NmIwIiwiSW1wb3J0SWQiOm51bGwsIlRpdGxlIjoiRW50ZXIgeW91ciBtaWxlc3RvbmUgaGVyZSIsIk5vdGUiOm51bGwsIkh5cGVybGluayI6eyIkaWQiOiIzMDUiLCJBZGRyZXNzIjoiIiwiU3ViQWRkcmVzcyI6IiJ9LCJJc0NoYW5nZWQiOmZhbHNlLCJJc05ldyI6ZmFsc2V9LHsiJGlkIjoiMzA2IiwiRGF0ZSI6IjIwMjEtMTItMDFUMjM6NTk6MDBaIiwiU3R5bGUiOnsiJGlkIjoiMzA3IiwiU2hhcGUiOjYsIkNvbm5lY3Rvck1hcmdpbiI6eyIkcmVmIjoiNTcifSwiQ29ubmVjdG9yU3R5bGUiOnsiJGlkIjoiMzA4IiwiTGluZUNvbG9yIjp7IiRpZCI6IjMwOSIsIiR0eXBlIjoiTkxSRS5Db21tb24uRG9tLlNvbGlkQ29sb3JCcnVzaCwgTkxSRS5Db21tb24iLCJDb2xvciI6eyIkaWQiOiIzMTAiLCJBIjoyNTUsIlIiOjU3LCJHIjo0OCwiQiI6NDJ9fSwiTGluZVdlaWdodCI6MS4wLCJMaW5lVHlwZSI6MCwiUGFyZW50U3R5bGUiOnsiJHJlZiI6IjU4In19LCJJc0JlbG93VGltZWJhbmQiOmZhbHNlLCJQb3NpdGlvbk9uVGFzayI6MCwiSGlkZURhdGUiOmZhbHNlLCJTaGFwZVNpemUiOjAsIlNwYWNpbmciOjIuMCwiUGFkZGluZyI6eyIkcmVmIjoiNjEifSwiU2hhcGVTdHlsZSI6eyIkaWQiOiIzMTEiLCJNYXJnaW4iOnsiJHJlZiI6IjYzIn0sIlBhZGRpbmciOnsiJHJlZiI6IjY0In0sIkJhY2tncm91bmQiOnsiJGlkIjoiMzEyIiwiQ29sb3IiOnsiJGlkIjoiMzEzIiwiQSI6MjU1LCJSIjo1NywiRyI6NDgsIkIiOjQyfX0sIklzVmlzaWJsZSI6dHJ1ZSwiV2lkdGgiOjEyLjAsIkhlaWdodCI6MTQuMCwiQm9yZGVyU3R5bGUiOnsiJGlkIjoiMzE0IiwiTGluZUNvbG9yIjp7IiRyZWYiOiI2OCJ9LCJMaW5lV2VpZ2h0IjowLjAsIkxpbmVUeXBlIjowLCJQYXJlbnRTdHlsZSI6eyIkcmVmIjoiNjcifX0sIlBhcmVudFN0eWxlIjp7IiRyZWYiOiI2MiJ9fSwiVGl0bGVTdHlsZSI6eyIkaWQiOiIzMTUiLCJGb250U2V0dGluZ3MiOnsiJGlkIjoiMzE2IiwiRm9udFNpemUiOjExLCJGb250TmFtZSI6IkNhbGlicmkiLCJJc0JvbGQiOnRydWUsIklzSXRhbGljIjpmYWxzZSwiSXNVbmRlcmxpbmVkIjpmYWxzZSwiUGFyZW50U3R5bGUiOnsiJHJlZiI6IjcxIn19LCJBdXRvU2l6ZSI6MCwiRm9yZWdyb3VuZCI6eyIkaWQiOiIzMTciLCJDb2xvciI6eyIkaWQiOiIzMT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MxOSIsIkxpbmVDb2xvciI6bnVsbCwiTGluZVdlaWdodCI6MC4wLCJMaW5lVHlwZSI6MCwiUGFyZW50U3R5bGUiOm51bGx9LCJQYXJlbnRTdHlsZSI6eyIkcmVmIjoiNzAifX0sIkRhdGVTdHlsZSI6eyIkaWQiOiIzMjAiLCJGb250U2V0dGluZ3MiOnsiJGlkIjoiMzIxIiwiRm9udFNpemUiOjEwLCJGb250TmFtZSI6IkNhbGlicmkiLCJJc0JvbGQiOmZhbHNlLCJJc0l0YWxpYyI6ZmFsc2UsIklzVW5kZXJsaW5lZCI6ZmFsc2UsIlBhcmVudFN0eWxlIjp7IiRyZWYiOiI3OCJ9fSwiQXV0b1NpemUiOjAsIkZvcmVncm91bmQiOnsiJGlkIjoiMzIyIiwiQ29sb3IiOnsiJGlkIjoiMzIzIiwiQSI6MjU1LCJSIjo1NywiRyI6NDgsIkIiOjQy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zMjQiLCJMaW5lQ29sb3IiOm51bGwsIkxpbmVXZWlnaHQiOjAuMCwiTGluZVR5cGUiOjAsIlBhcmVudFN0eWxlIjpudWxsfSwiUGFyZW50U3R5bGUiOnsiJHJlZiI6Ijc3In19LCJEYXRlRm9ybWF0Ijp7IiRyZWYiOiI4NCJ9LCJJc1Zpc2libGUiOnRydWUsIlBhcmVudFN0eWxlIjp7IiRyZWYiOiI1NiJ9fSwiSW5kZXgiOjcsIlBlcmNlbnRhZ2VDb21wbGV0ZSI6bnVsbCwiUG9zaXRpb24iOnsiUmF0aW8iOjAuMCwiSXNDdXN0b20iOmZhbHNlfSwiRGF0ZUZvcm1hdCI6eyIkcmVmIjoiODQifSwiUmVsYXRlZFRhc2tJZCI6IjAwMDAwMDAwLTAwMDAtMDAwMC0wMDAwLTAwMDAwMDAwMDAwMCIsIklkIjoiZmMzMmRlMjgtNTVkYy00MjdkLWE3ZjAtZTI5OGY5ZjA0MjlhIiwiSW1wb3J0SWQiOm51bGwsIlRpdGxlIjoiRW50ZXIgeW91ciBtaWxlc3RvbmUgaGVyZSIsIk5vdGUiOm51bGwsIkh5cGVybGluayI6eyIkaWQiOiIzMjUiLCJBZGRyZXNzIjoiIiwiU3ViQWRkcmVzcyI6IiJ9LCJJc0NoYW5nZWQiOmZhbHNlLCJJc05ldyI6ZmFsc2V9LHsiJGlkIjoiMzI2IiwiRGF0ZSI6IjIwMjItMDItMTdUMjM6NTk6MDBaIiwiU3R5bGUiOnsiJGlkIjoiMzI3IiwiU2hhcGUiOjcsIkNvbm5lY3Rvck1hcmdpbiI6eyIkcmVmIjoiNTcifSwiQ29ubmVjdG9yU3R5bGUiOnsiJGlkIjoiMzI4IiwiTGluZUNvbG9yIjp7IiRpZCI6IjMyOSIsIiR0eXBlIjoiTkxSRS5Db21tb24uRG9tLlNvbGlkQ29sb3JCcnVzaCwgTkxSRS5Db21tb24iLCJDb2xvciI6eyIkaWQiOiIzMzAiLCJBIjoyNTUsIlIiOjI1NSwiRyI6MjAyLCJCIjo4fX0sIkxpbmVXZWlnaHQiOjEuMCwiTGluZVR5cGUiOjAsIlBhcmVudFN0eWxlIjp7IiRyZWYiOiI1OCJ9fSwiSXNCZWxvd1RpbWViYW5kIjpmYWxzZSwiUG9zaXRpb25PblRhc2siOjAsIkhpZGVEYXRlIjpmYWxzZSwiU2hhcGVTaXplIjowLCJTcGFjaW5nIjoyLjAsIlBhZGRpbmciOnsiJHJlZiI6IjYxIn0sIlNoYXBlU3R5bGUiOnsiJGlkIjoiMzMxIiwiTWFyZ2luIjp7IiRyZWYiOiI2MyJ9LCJQYWRkaW5nIjp7IiRyZWYiOiI2NCJ9LCJCYWNrZ3JvdW5kIjp7IiRpZCI6IjMzMiIsIkNvbG9yIjp7IiRpZCI6IjMzMyIsIkEiOjI1NSwiUiI6MjU1LCJHIjoyMDIsIkIiOjh9fSwiSXNWaXNpYmxlIjp0cnVlLCJXaWR0aCI6MTIuMCwiSGVpZ2h0IjoxNC4wLCJCb3JkZXJTdHlsZSI6eyIkaWQiOiIzMzQiLCJMaW5lQ29sb3IiOnsiJHJlZiI6IjY4In0sIkxpbmVXZWlnaHQiOjAuMCwiTGluZVR5cGUiOjAsIlBhcmVudFN0eWxlIjp7IiRyZWYiOiI2NyJ9fSwiUGFyZW50U3R5bGUiOnsiJHJlZiI6IjYyIn19LCJUaXRsZVN0eWxlIjp7IiRpZCI6IjMzNSIsIkZvbnRTZXR0aW5ncyI6eyIkaWQiOiIzMzYiLCJGb250U2l6ZSI6MTEsIkZvbnROYW1lIjoiQ2FsaWJyaSIsIklzQm9sZCI6dHJ1ZSwiSXNJdGFsaWMiOmZhbHNlLCJJc1VuZGVybGluZWQiOmZhbHNlLCJQYXJlbnRTdHlsZSI6eyIkcmVmIjoiNzEifX0sIkF1dG9TaXplIjowLCJGb3JlZ3JvdW5kIjp7IiRpZCI6IjMzNyIsIkNvbG9yIjp7IiRpZCI6IjMz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zM5IiwiTGluZUNvbG9yIjpudWxsLCJMaW5lV2VpZ2h0IjowLjAsIkxpbmVUeXBlIjowLCJQYXJlbnRTdHlsZSI6bnVsbH0sIlBhcmVudFN0eWxlIjp7IiRyZWYiOiI3MCJ9fSwiRGF0ZVN0eWxlIjp7IiRpZCI6IjM0MCIsIkZvbnRTZXR0aW5ncyI6eyIkaWQiOiIzNDEiLCJGb250U2l6ZSI6MTAsIkZvbnROYW1lIjoiQ2FsaWJyaSIsIklzQm9sZCI6ZmFsc2UsIklzSXRhbGljIjpmYWxzZSwiSXNVbmRlcmxpbmVkIjpmYWxzZSwiUGFyZW50U3R5bGUiOnsiJHJlZiI6Ijc4In19LCJBdXRvU2l6ZSI6MCwiRm9yZWdyb3VuZCI6eyIkaWQiOiIzNDIiLCJDb2xvciI6eyIkaWQiOiIzNDMiLCJBIjoyNTUsIlIiOjE5NywiRyI6MTU1LCJCIjow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zNDQiLCJMaW5lQ29sb3IiOm51bGwsIkxpbmVXZWlnaHQiOjAuMCwiTGluZVR5cGUiOjAsIlBhcmVudFN0eWxlIjpudWxsfSwiUGFyZW50U3R5bGUiOnsiJHJlZiI6Ijc3In19LCJEYXRlRm9ybWF0Ijp7IiRyZWYiOiI4NCJ9LCJJc1Zpc2libGUiOnRydWUsIlBhcmVudFN0eWxlIjp7IiRyZWYiOiI1NiJ9fSwiSW5kZXgiOjgsIlBlcmNlbnRhZ2VDb21wbGV0ZSI6bnVsbCwiUG9zaXRpb24iOnsiUmF0aW8iOjAuMCwiSXNDdXN0b20iOmZhbHNlfSwiRGF0ZUZvcm1hdCI6eyIkcmVmIjoiODQifSwiUmVsYXRlZFRhc2tJZCI6IjAwMDAwMDAwLTAwMDAtMDAwMC0wMDAwLTAwMDAwMDAwMDAwMCIsIklkIjoiMDQyOGViMzEtNTZkOC00NjQyLTkzZjItOGI4YmY5MDcyMWRjIiwiSW1wb3J0SWQiOm51bGwsIlRpdGxlIjoiRW50ZXIgeW91ciBtaWxlc3RvbmUgaGVyZSIsIk5vdGUiOm51bGwsIkh5cGVybGluayI6eyIkaWQiOiIzNDUiLCJBZGRyZXNzIjoiIiwiU3ViQWRkcmVzcyI6IiJ9LCJJc0NoYW5nZWQiOmZhbHNlLCJJc05ldyI6ZmFsc2V9LHsiJGlkIjoiMzQ2IiwiRGF0ZSI6IjIwMjItMDQtMDdUMjM6NTk6MDBaIiwiU3R5bGUiOnsiJGlkIjoiMzQ3IiwiU2hhcGUiOjcsIkNvbm5lY3Rvck1hcmdpbiI6eyIkcmVmIjoiNTcifSwiQ29ubmVjdG9yU3R5bGUiOnsiJGlkIjoiMzQ4IiwiTGluZUNvbG9yIjp7IiRpZCI6IjM0OSIsIiR0eXBlIjoiTkxSRS5Db21tb24uRG9tLlNvbGlkQ29sb3JCcnVzaCwgTkxSRS5Db21tb24iLCJDb2xvciI6eyIkaWQiOiIzNTAiLCJBIjoyNTUsIlIiOjI0OCwiRyI6MTQ3LCJCIjoyOX19LCJMaW5lV2VpZ2h0IjoxLjAsIkxpbmVUeXBlIjowLCJQYXJlbnRTdHlsZSI6eyIkcmVmIjoiNTgifX0sIklzQmVsb3dUaW1lYmFuZCI6ZmFsc2UsIlBvc2l0aW9uT25UYXNrIjowLCJIaWRlRGF0ZSI6ZmFsc2UsIlNoYXBlU2l6ZSI6MCwiU3BhY2luZyI6Mi4wLCJQYWRkaW5nIjp7IiRyZWYiOiI2MSJ9LCJTaGFwZVN0eWxlIjp7IiRpZCI6IjM1MSIsIk1hcmdpbiI6eyIkcmVmIjoiNjMifSwiUGFkZGluZyI6eyIkcmVmIjoiNjQifSwiQmFja2dyb3VuZCI6eyIkaWQiOiIzNTIiLCJDb2xvciI6eyIkaWQiOiIzNTMiLCJBIjoyNTUsIlIiOjI0OCwiRyI6MTQ3LCJCIjoyOX19LCJJc1Zpc2libGUiOnRydWUsIldpZHRoIjoxMi4wLCJIZWlnaHQiOjE0LjAsIkJvcmRlclN0eWxlIjp7IiRpZCI6IjM1NCIsIkxpbmVDb2xvciI6eyIkcmVmIjoiNjgifSwiTGluZVdlaWdodCI6MC4wLCJMaW5lVHlwZSI6MCwiUGFyZW50U3R5bGUiOnsiJHJlZiI6IjY3In19LCJQYXJlbnRTdHlsZSI6eyIkcmVmIjoiNjIifX0sIlRpdGxlU3R5bGUiOnsiJGlkIjoiMzU1IiwiRm9udFNldHRpbmdzIjp7IiRpZCI6IjM1NiIsIkZvbnRTaXplIjoxMSwiRm9udE5hbWUiOiJDYWxpYnJpIiwiSXNCb2xkIjp0cnVlLCJJc0l0YWxpYyI6ZmFsc2UsIklzVW5kZXJsaW5lZCI6ZmFsc2UsIlBhcmVudFN0eWxlIjp7IiRyZWYiOiI3MSJ9fSwiQXV0b1NpemUiOjAsIkZvcmVncm91bmQiOnsiJGlkIjoiMzU3IiwiQ29sb3IiOnsiJGlkIjoiMzU4IiwiQSI6MjU1LCJSIjowLCJHIjowLCJCIjowfX0sIk1heFdpZHRoIjo3OC4wMDE2NTU1Nzg2MTMyODEsIk1heEhlaWdodCI6IkluZmluaXR5IiwiU21hcnRGb3JlZ3JvdW5kSXNBY3RpdmUiOmZhbHNlLCJIb3Jpem9udGFsQWxpZ25tZW50IjoxLCJWZXJ0aWNhbEFsaWdubWVudCI6MCwiU21hcnRGb3JlZ3JvdW5kIjpudWxsLCJCYWNrZ3JvdW5kRmlsbFR5cGUiOjAsIk1hcmdpbiI6eyIkcmVmIjoiNzQifSwiUGFkZGluZyI6eyIkcmVmIjoiNzUifSwiQmFja2dyb3VuZCI6eyIkcmVmIjoiNzYifSwiSXNWaXNpYmxlIjp0cnVlLCJXaWR0aCI6MC4wLCJIZWlnaHQiOjAuMCwiQm9yZGVyU3R5bGUiOnsiJGlkIjoiMzU5IiwiTGluZUNvbG9yIjpudWxsLCJMaW5lV2VpZ2h0IjowLjAsIkxpbmVUeXBlIjowLCJQYXJlbnRTdHlsZSI6bnVsbH0sIlBhcmVudFN0eWxlIjp7IiRyZWYiOiI3MCJ9fSwiRGF0ZVN0eWxlIjp7IiRpZCI6IjM2MCIsIkZvbnRTZXR0aW5ncyI6eyIkaWQiOiIzNjEiLCJGb250U2l6ZSI6MTAsIkZvbnROYW1lIjoiQ2FsaWJyaSIsIklzQm9sZCI6ZmFsc2UsIklzSXRhbGljIjpmYWxzZSwiSXNVbmRlcmxpbmVkIjpmYWxzZSwiUGFyZW50U3R5bGUiOnsiJHJlZiI6Ijc4In19LCJBdXRvU2l6ZSI6MCwiRm9yZWdyb3VuZCI6eyIkaWQiOiIzNjIiLCJDb2xvciI6eyIkaWQiOiIzNjMiLCJBIjoyNTUsIlIiOjI0OCwiRyI6MTQ3LCJCIjoyOX19LCJNYXhXaWR0aCI6MjAwLjAsIk1heEhlaWdodCI6IkluZmluaXR5IiwiU21hcnRGb3JlZ3JvdW5kSXNBY3RpdmUiOmZhbHNlLCJIb3Jpem9udGFsQWxpZ25tZW50IjoxLCJWZXJ0aWNhbEFsaWdubWVudCI6MCwiU21hcnRGb3JlZ3JvdW5kIjpudWxsLCJCYWNrZ3JvdW5kRmlsbFR5cGUiOjAsIk1hcmdpbiI6eyIkcmVmIjoiODEifSwiUGFkZGluZyI6eyIkcmVmIjoiODIifSwiQmFja2dyb3VuZCI6eyIkcmVmIjoiODMifSwiSXNWaXNpYmxlIjp0cnVlLCJXaWR0aCI6MC4wLCJIZWlnaHQiOjAuMCwiQm9yZGVyU3R5bGUiOnsiJGlkIjoiMzY0IiwiTGluZUNvbG9yIjpudWxsLCJMaW5lV2VpZ2h0IjowLjAsIkxpbmVUeXBlIjowLCJQYXJlbnRTdHlsZSI6bnVsbH0sIlBhcmVudFN0eWxlIjp7IiRyZWYiOiI3NyJ9fSwiRGF0ZUZvcm1hdCI6eyIkcmVmIjoiODQifSwiSXNWaXNpYmxlIjp0cnVlLCJQYXJlbnRTdHlsZSI6eyIkcmVmIjoiNTYifX0sIkluZGV4Ijo5LCJQZXJjZW50YWdlQ29tcGxldGUiOm51bGwsIlBvc2l0aW9uIjp7IlJhdGlvIjowLjIyMzkxMTQ4MzE5OTUwODEsIklzQ3VzdG9tIjp0cnVlfSwiRGF0ZUZvcm1hdCI6eyIkcmVmIjoiODQifSwiUmVsYXRlZFRhc2tJZCI6IjAwMDAwMDAwLTAwMDAtMDAwMC0wMDAwLTAwMDAwMDAwMDAwMCIsIklkIjoiMTAyM2Y5Y2YtOGU3Mi00ZGU1LThhYmQtNjYwMDkwZmZkYTk4IiwiSW1wb3J0SWQiOm51bGwsIlRpdGxlIjoiRW50ZXIgeW91ciBtaWxlc3RvbmUgaGVyZSIsIk5vdGUiOm51bGwsIkh5cGVybGluayI6eyIkaWQiOiIzNjUiLCJBZGRyZXNzIjoiIiwiU3ViQWRkcmVzcyI6IiJ9LCJJc0NoYW5nZWQiOmZhbHNlLCJJc05ldyI6ZmFsc2V9LHsiJGlkIjoiMzY2IiwiRGF0ZSI6IjIwMjItMDUtMjZUMjM6NTk6MDBaIiwiU3R5bGUiOnsiJGlkIjoiMzY3IiwiU2hhcGUiOjcsIkNvbm5lY3Rvck1hcmdpbiI6eyIkcmVmIjoiNTcifSwiQ29ubmVjdG9yU3R5bGUiOnsiJGlkIjoiMzY4IiwiTGluZUNvbG9yIjp7IiRpZCI6IjM2OSIsIiR0eXBlIjoiTkxSRS5Db21tb24uRG9tLlNvbGlkQ29sb3JCcnVzaCwgTkxSRS5Db21tb24iLCJDb2xvciI6eyIkaWQiOiIzNzAiLCJBIjoyNTUsIlIiOjE1NiwiRyI6MTA2LCJCIjoxMDZ9fSwiTGluZVdlaWdodCI6MS4wLCJMaW5lVHlwZSI6MCwiUGFyZW50U3R5bGUiOnsiJHJlZiI6IjU4In19LCJJc0JlbG93VGltZWJhbmQiOmZhbHNlLCJQb3NpdGlvbk9uVGFzayI6MCwiSGlkZURhdGUiOmZhbHNlLCJTaGFwZVNpemUiOjAsIlNwYWNpbmciOjIuMCwiUGFkZGluZyI6eyIkcmVmIjoiNjEifSwiU2hhcGVTdHlsZSI6eyIkaWQiOiIzNzEiLCJNYXJnaW4iOnsiJHJlZiI6IjYzIn0sIlBhZGRpbmciOnsiJHJlZiI6IjY0In0sIkJhY2tncm91bmQiOnsiJGlkIjoiMzcyIiwiQ29sb3IiOnsiJGlkIjoiMzczIiwiQSI6MjU1LCJSIjoxNTYsIkciOjEwNiwiQiI6MTA2fX0sIklzVmlzaWJsZSI6dHJ1ZSwiV2lkdGgiOjEyLjAsIkhlaWdodCI6MTQuMCwiQm9yZGVyU3R5bGUiOnsiJGlkIjoiMzc0IiwiTGluZUNvbG9yIjp7IiRyZWYiOiI2OCJ9LCJMaW5lV2VpZ2h0IjowLjAsIkxpbmVUeXBlIjowLCJQYXJlbnRTdHlsZSI6eyIkcmVmIjoiNjcifX0sIlBhcmVudFN0eWxlIjp7IiRyZWYiOiI2MiJ9fSwiVGl0bGVTdHlsZSI6eyIkaWQiOiIzNzUiLCJGb250U2V0dGluZ3MiOnsiJGlkIjoiMzc2IiwiRm9udFNpemUiOjExLCJGb250TmFtZSI6IkNhbGlicmkiLCJJc0JvbGQiOnRydWUsIklzSXRhbGljIjpmYWxzZSwiSXNVbmRlcmxpbmVkIjpmYWxzZSwiUGFyZW50U3R5bGUiOnsiJHJlZiI6IjcxIn19LCJBdXRvU2l6ZSI6MCwiRm9yZWdyb3VuZCI6eyIkaWQiOiIzNzciLCJDb2xvciI6eyIkaWQiOiIzNz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0In0sIlBhZGRpbmciOnsiJHJlZiI6Ijc1In0sIkJhY2tncm91bmQiOnsiJHJlZiI6Ijc2In0sIklzVmlzaWJsZSI6dHJ1ZSwiV2lkdGgiOjAuMCwiSGVpZ2h0IjowLjAsIkJvcmRlclN0eWxlIjp7IiRpZCI6IjM3OSIsIkxpbmVDb2xvciI6bnVsbCwiTGluZVdlaWdodCI6MC4wLCJMaW5lVHlwZSI6MCwiUGFyZW50U3R5bGUiOm51bGx9LCJQYXJlbnRTdHlsZSI6eyIkcmVmIjoiNzAifX0sIkRhdGVTdHlsZSI6eyIkaWQiOiIzODAiLCJGb250U2V0dGluZ3MiOnsiJGlkIjoiMzgxIiwiRm9udFNpemUiOjEwLCJGb250TmFtZSI6IkNhbGlicmkiLCJJc0JvbGQiOmZhbHNlLCJJc0l0YWxpYyI6ZmFsc2UsIklzVW5kZXJsaW5lZCI6ZmFsc2UsIlBhcmVudFN0eWxlIjp7IiRyZWYiOiI3OCJ9fSwiQXV0b1NpemUiOjAsIkZvcmVncm91bmQiOnsiJGlkIjoiMzgyIiwiQ29sb3IiOnsiJGlkIjoiMzgzIiwiQSI6MjU1LCJSIjoxNTYsIkciOjEwNiwiQiI6MTA2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zODQiLCJMaW5lQ29sb3IiOm51bGwsIkxpbmVXZWlnaHQiOjAuMCwiTGluZVR5cGUiOjAsIlBhcmVudFN0eWxlIjpudWxsfSwiUGFyZW50U3R5bGUiOnsiJHJlZiI6Ijc3In19LCJEYXRlRm9ybWF0Ijp7IiRyZWYiOiI4NCJ9LCJJc1Zpc2libGUiOnRydWUsIlBhcmVudFN0eWxlIjp7IiRyZWYiOiI1NiJ9fSwiSW5kZXgiOjEwLCJQZXJjZW50YWdlQ29tcGxldGUiOm51bGwsIlBvc2l0aW9uIjp7IlJhdGlvIjowLjAsIklzQ3VzdG9tIjpmYWxzZX0sIkRhdGVGb3JtYXQiOnsiJHJlZiI6Ijg0In0sIlJlbGF0ZWRUYXNrSWQiOiIwMDAwMDAwMC0wMDAwLTAwMDAtMDAwMC0wMDAwMDAwMDAwMDAiLCJJZCI6ImUyODRjOGMzLWY0YTMtNDQ0NC05YjdiLTlkYmZhZWYwZmRhOCIsIkltcG9ydElkIjpudWxsLCJUaXRsZSI6IkVudGVyIHlvdXIgbWlsZXN0b25lIGhlcmUiLCJOb3RlIjpudWxsLCJIeXBlcmxpbmsiOnsiJGlkIjoiMzg1IiwiQWRkcmVzcyI6IiIsIlN1YkFkZHJlc3MiOiIifSwiSXNDaGFuZ2VkIjpmYWxzZSwiSXNOZXciOmZhbHNlfSx7IiRpZCI6IjM4NiIsIkRhdGUiOiIyMDIyLTA3LTE0VDIzOjU5OjAwWiIsIlN0eWxlIjp7IiRpZCI6IjM4NyIsIlNoYXBlIjo3LCJDb25uZWN0b3JNYXJnaW4iOnsiJHJlZiI6IjU3In0sIkNvbm5lY3RvclN0eWxlIjp7IiRpZCI6IjM4OCIsIkxpbmVDb2xvciI6eyIkaWQiOiIzODkiLCIkdHlwZSI6Ik5MUkUuQ29tbW9uLkRvbS5Tb2xpZENvbG9yQnJ1c2gsIE5MUkUuQ29tbW9uIiwiQ29sb3IiOnsiJGlkIjoiMzkwIiwiQSI6MjU1LCJSIjoyMzYsIkciOjExMiwiQiI6MjJ9fSwiTGluZVdlaWdodCI6MS4wLCJMaW5lVHlwZSI6MCwiUGFyZW50U3R5bGUiOnsiJHJlZiI6IjU4In19LCJJc0JlbG93VGltZWJhbmQiOmZhbHNlLCJQb3NpdGlvbk9uVGFzayI6MCwiSGlkZURhdGUiOmZhbHNlLCJTaGFwZVNpemUiOjAsIlNwYWNpbmciOjIuMCwiUGFkZGluZyI6eyIkcmVmIjoiNjEifSwiU2hhcGVTdHlsZSI6eyIkaWQiOiIzOTEiLCJNYXJnaW4iOnsiJHJlZiI6IjYzIn0sIlBhZGRpbmciOnsiJHJlZiI6IjY0In0sIkJhY2tncm91bmQiOnsiJGlkIjoiMzkyIiwiQ29sb3IiOnsiJGlkIjoiMzkzIiwiQSI6MjU1LCJSIjoyMzYsIkciOjExMiwiQiI6MjJ9fSwiSXNWaXNpYmxlIjp0cnVlLCJXaWR0aCI6MTIuMCwiSGVpZ2h0IjoxNC4wLCJCb3JkZXJTdHlsZSI6eyIkaWQiOiIzOTQiLCJMaW5lQ29sb3IiOnsiJHJlZiI6IjY4In0sIkxpbmVXZWlnaHQiOjAuMCwiTGluZVR5cGUiOjAsIlBhcmVudFN0eWxlIjp7IiRyZWYiOiI2NyJ9fSwiUGFyZW50U3R5bGUiOnsiJHJlZiI6IjYyIn19LCJUaXRsZVN0eWxlIjp7IiRpZCI6IjM5NSIsIkZvbnRTZXR0aW5ncyI6eyIkaWQiOiIzOTYiLCJGb250U2l6ZSI6MTEsIkZvbnROYW1lIjoiQ2FsaWJyaSIsIklzQm9sZCI6dHJ1ZSwiSXNJdGFsaWMiOmZhbHNlLCJJc1VuZGVybGluZWQiOmZhbHNlLCJQYXJlbnRTdHlsZSI6eyIkcmVmIjoiNzEifX0sIkF1dG9TaXplIjowLCJGb3JlZ3JvdW5kIjp7IiRpZCI6IjM5NyIsIkNvbG9yIjp7IiRpZCI6IjM5OCIsIkEiOjI1NSwiUiI6MCwiRyI6MCwiQiI6MH19LCJNYXhXaWR0aCI6ODkuNTc5MzY4NTkxMzA4NiwiTWF4SGVpZ2h0IjoiSW5maW5pdHkiLCJTbWFydEZvcmVncm91bmRJc0FjdGl2ZSI6ZmFsc2UsIkhvcml6b250YWxBbGlnbm1lbnQiOjEsIlZlcnRpY2FsQWxpZ25tZW50IjowLCJTbWFydEZvcmVncm91bmQiOm51bGwsIkJhY2tncm91bmRGaWxsVHlwZSI6MCwiTWFyZ2luIjp7IiRyZWYiOiI3NCJ9LCJQYWRkaW5nIjp7IiRyZWYiOiI3NSJ9LCJCYWNrZ3JvdW5kIjp7IiRyZWYiOiI3NiJ9LCJJc1Zpc2libGUiOnRydWUsIldpZHRoIjowLjAsIkhlaWdodCI6MC4wLCJCb3JkZXJTdHlsZSI6eyIkaWQiOiIzOTkiLCJMaW5lQ29sb3IiOm51bGwsIkxpbmVXZWlnaHQiOjAuMCwiTGluZVR5cGUiOjAsIlBhcmVudFN0eWxlIjpudWxsfSwiUGFyZW50U3R5bGUiOnsiJHJlZiI6IjcwIn19LCJEYXRlU3R5bGUiOnsiJGlkIjoiNDAwIiwiRm9udFNldHRpbmdzIjp7IiRpZCI6IjQwMSIsIkZvbnRTaXplIjoxMCwiRm9udE5hbWUiOiJDYWxpYnJpIiwiSXNCb2xkIjpmYWxzZSwiSXNJdGFsaWMiOmZhbHNlLCJJc1VuZGVybGluZWQiOmZhbHNlLCJQYXJlbnRTdHlsZSI6eyIkcmVmIjoiNzgifX0sIkF1dG9TaXplIjowLCJGb3JlZ3JvdW5kIjp7IiRpZCI6IjQwMiIsIkNvbG9yIjp7IiRpZCI6IjQwMyIsIkEiOjI1NSwiUiI6MjM2LCJHIjoxMTIsIkIiOjIyfX0sIk1heFdpZHRoIjoyMDAuMCwiTWF4SGVpZ2h0IjoiSW5maW5pdHkiLCJTbWFydEZvcmVncm91bmRJc0FjdGl2ZSI6ZmFsc2UsIkhvcml6b250YWxBbGlnbm1lbnQiOjEsIlZlcnRpY2FsQWxpZ25tZW50IjowLCJTbWFydEZvcmVncm91bmQiOm51bGwsIkJhY2tncm91bmRGaWxsVHlwZSI6MCwiTWFyZ2luIjp7IiRyZWYiOiI4MSJ9LCJQYWRkaW5nIjp7IiRyZWYiOiI4MiJ9LCJCYWNrZ3JvdW5kIjp7IiRyZWYiOiI4MyJ9LCJJc1Zpc2libGUiOnRydWUsIldpZHRoIjowLjAsIkhlaWdodCI6MC4wLCJCb3JkZXJTdHlsZSI6eyIkaWQiOiI0MDQiLCJMaW5lQ29sb3IiOm51bGwsIkxpbmVXZWlnaHQiOjAuMCwiTGluZVR5cGUiOjAsIlBhcmVudFN0eWxlIjpudWxsfSwiUGFyZW50U3R5bGUiOnsiJHJlZiI6Ijc3In19LCJEYXRlRm9ybWF0Ijp7IiRyZWYiOiI4NCJ9LCJJc1Zpc2libGUiOnRydWUsIlBhcmVudFN0eWxlIjp7IiRyZWYiOiI1NiJ9fSwiSW5kZXgiOjExLCJQZXJjZW50YWdlQ29tcGxldGUiOm51bGwsIlBvc2l0aW9uIjp7IlJhdGlvIjowLjAsIklzQ3VzdG9tIjpmYWxzZX0sIkRhdGVGb3JtYXQiOnsiJHJlZiI6Ijg0In0sIlJlbGF0ZWRUYXNrSWQiOiIwMDAwMDAwMC0wMDAwLTAwMDAtMDAwMC0wMDAwMDAwMDAwMDAiLCJJZCI6ImE3MmExZTgzLWY0MjMtNGY5Yi05Zjc3LWExNWQyMzEzZTZkYyIsIkltcG9ydElkIjpudWxsLCJUaXRsZSI6IkVudGVyIHlvdXIgbWlsZXN0b25lIGhlcmUiLCJOb3RlIjpudWxsLCJIeXBlcmxpbmsiOnsiJGlkIjoiNDA1IiwiQWRkcmVzcyI6IiIsIlN1YkFkZHJlc3MiOiIifSwiSXNDaGFuZ2VkIjpmYWxzZSwiSXNOZXciOmZhbHNlfV0sIlRhc2tzIjpbXSwiU3dpbWxhbmVzIjpbXSwiTXNQcm9qZWN0SXRlbXNUcmVlIjp7IiRpZCI6IjQwNiIsIlJvb3QiOnsiSW1wb3J0SWQiOm51bGwsIklzSW1wb3J0ZWQiOmZhbHNlLCJDaGlsZHJlbiI6W119fSwiTWV0YWRhdGEiOnsiJGlkIjoiNDA3IiwiUmVjZW50Q29sb3JzQ29sbGVjdGlvbiI6IltdIn0sIlNldHRpbmdzIjp7IiRpZCI6IjQwOCIsIkltcGFPcHRpb25zIjp7IiRpZCI6IjQwO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0MTAiLCJVc2VUaW1lIjpmYWxzZSwiV29ya0RheVN0YXJ0IjoiMDA6MDA6MDAiLCJXb3JrRGF5RW5kIjoiMjM6NTk6MDAifSwiTGFzdFVzZWRUZW1wbGF0ZUlkIjoiOTVmYmYwZjctY2E2Yy00YmI5LWFlNzgtMWFhZjJjYTk2MGVi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FFFFFF"/>
      </a:hlink>
      <a:folHlink>
        <a:srgbClr val="7F723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08AE0C412E67488329AC1EEB112290" ma:contentTypeVersion="7" ma:contentTypeDescription="Crée un document." ma:contentTypeScope="" ma:versionID="64a66b7c33db5491312a4661e7c0f5c7">
  <xsd:schema xmlns:xsd="http://www.w3.org/2001/XMLSchema" xmlns:xs="http://www.w3.org/2001/XMLSchema" xmlns:p="http://schemas.microsoft.com/office/2006/metadata/properties" xmlns:ns2="cfa2671b-54c9-4cd5-9283-1a2e40b5d3de" targetNamespace="http://schemas.microsoft.com/office/2006/metadata/properties" ma:root="true" ma:fieldsID="646c44a25c0589914094c024e89c8d08" ns2:_="">
    <xsd:import namespace="cfa2671b-54c9-4cd5-9283-1a2e40b5d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2671b-54c9-4cd5-9283-1a2e40b5d3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93307C-4679-4F9D-A763-52E37703D265}"/>
</file>

<file path=customXml/itemProps2.xml><?xml version="1.0" encoding="utf-8"?>
<ds:datastoreItem xmlns:ds="http://schemas.openxmlformats.org/officeDocument/2006/customXml" ds:itemID="{04EC7B28-4827-4BCC-8842-CB46D66BB153}"/>
</file>

<file path=customXml/itemProps3.xml><?xml version="1.0" encoding="utf-8"?>
<ds:datastoreItem xmlns:ds="http://schemas.openxmlformats.org/officeDocument/2006/customXml" ds:itemID="{43C63FAF-2586-48CF-993F-6267EA5F56F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Macintosh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2014-12-16T22:05:44Z</dcterms:created>
  <dcterms:modified xsi:type="dcterms:W3CDTF">2020-01-28T09:15:03Z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0x010100B708AE0C412E67488329AC1EEB112290</vt:lpwstr>
  </property>
</Properties>
</file>