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17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45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slideLayout" Target="../slideLayouts/slideLayout6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" name="OTLSHAPE_TB_00000000000000000000000000000000_LeftEndCaps"/>
          <p:cNvSpPr txBox="1"/>
          <p:nvPr>
            <p:custDataLst>
              <p:tags r:id="rId2"/>
            </p:custDataLst>
          </p:nvPr>
        </p:nvSpPr>
        <p:spPr>
          <a:xfrm>
            <a:off x="254000" y="2965619"/>
            <a:ext cx="4572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pc="-36">
                <a:solidFill>
                  <a:srgbClr val="C0504D"/>
                </a:solidFill>
                <a:latin typeface="Corbel" panose="020B0503020204020204" pitchFamily="34" charset="0"/>
              </a:rPr>
              <a:t>2020</a:t>
            </a:r>
          </a:p>
        </p:txBody>
      </p:sp>
      <p:sp>
        <p:nvSpPr>
          <p:cNvPr id="9422" name="OTLSHAPE_TB_00000000000000000000000000000000_RightEndCaps"/>
          <p:cNvSpPr txBox="1"/>
          <p:nvPr>
            <p:custDataLst>
              <p:tags r:id="rId3"/>
            </p:custDataLst>
          </p:nvPr>
        </p:nvSpPr>
        <p:spPr>
          <a:xfrm>
            <a:off x="8445500" y="2965619"/>
            <a:ext cx="433645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pc="-36">
                <a:solidFill>
                  <a:srgbClr val="C0504D"/>
                </a:solidFill>
                <a:latin typeface="Corbel" panose="020B0503020204020204" pitchFamily="34" charset="0"/>
              </a:rPr>
              <a:t>2021</a:t>
            </a:r>
          </a:p>
        </p:txBody>
      </p:sp>
      <p:cxnSp>
        <p:nvCxnSpPr>
          <p:cNvPr id="9447" name="OTLSHAPE_M_6a283b367375415b92b0e5fc4e16a0cc_Connector1"/>
          <p:cNvCxnSpPr/>
          <p:nvPr>
            <p:custDataLst>
              <p:tags r:id="rId4"/>
            </p:custDataLst>
          </p:nvPr>
        </p:nvCxnSpPr>
        <p:spPr>
          <a:xfrm>
            <a:off x="5950681" y="2439589"/>
            <a:ext cx="0" cy="411561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6" name="OTLSHAPE_M_93afb554552a4221a5380f7919409aa7_Connector1"/>
          <p:cNvCxnSpPr/>
          <p:nvPr>
            <p:custDataLst>
              <p:tags r:id="rId5"/>
            </p:custDataLst>
          </p:nvPr>
        </p:nvCxnSpPr>
        <p:spPr>
          <a:xfrm>
            <a:off x="3696151" y="2281785"/>
            <a:ext cx="0" cy="569365"/>
          </a:xfrm>
          <a:prstGeom prst="line">
            <a:avLst/>
          </a:prstGeom>
          <a:ln w="9525" cap="flat" cmpd="sng" algn="ctr">
            <a:solidFill>
              <a:srgbClr val="DC592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5" name="OTLSHAPE_M_52743de8bb6d4044896f473898fe9da7_Connector1"/>
          <p:cNvCxnSpPr/>
          <p:nvPr>
            <p:custDataLst>
              <p:tags r:id="rId6"/>
            </p:custDataLst>
          </p:nvPr>
        </p:nvCxnSpPr>
        <p:spPr>
          <a:xfrm>
            <a:off x="1396143" y="2309322"/>
            <a:ext cx="0" cy="605328"/>
          </a:xfrm>
          <a:prstGeom prst="line">
            <a:avLst/>
          </a:prstGeom>
          <a:ln w="9525" cap="flat" cmpd="sng" algn="ctr">
            <a:solidFill>
              <a:srgbClr val="087FC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4" name="OTLSHAPE_M_a58f29487c0343c08abcf41913e40cae_Connector1"/>
          <p:cNvCxnSpPr/>
          <p:nvPr>
            <p:custDataLst>
              <p:tags r:id="rId7"/>
            </p:custDataLst>
          </p:nvPr>
        </p:nvCxnSpPr>
        <p:spPr>
          <a:xfrm>
            <a:off x="1266572" y="1847759"/>
            <a:ext cx="0" cy="1066891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23" name="OTLSHAPE_TB_00000000000000000000000000000000_ScaleContainer"/>
          <p:cNvSpPr/>
          <p:nvPr>
            <p:custDataLst>
              <p:tags r:id="rId8"/>
            </p:custDataLst>
          </p:nvPr>
        </p:nvSpPr>
        <p:spPr>
          <a:xfrm>
            <a:off x="835999" y="2914650"/>
            <a:ext cx="74930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44546A"/>
              </a:gs>
              <a:gs pos="100000">
                <a:srgbClr val="44546A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424" name="OTLSHAPE_TB_00000000000000000000000000000000_ElapsedTime" hidden="1"/>
          <p:cNvSpPr/>
          <p:nvPr>
            <p:custDataLst>
              <p:tags r:id="rId9"/>
            </p:custDataLst>
          </p:nvPr>
        </p:nvSpPr>
        <p:spPr>
          <a:xfrm>
            <a:off x="833120" y="2914650"/>
            <a:ext cx="5435600" cy="381000"/>
          </a:xfrm>
          <a:prstGeom prst="roundRect">
            <a:avLst>
              <a:gd name="adj" fmla="val 10000000"/>
            </a:avLst>
          </a:prstGeom>
          <a:solidFill>
            <a:schemeClr val="dk1">
              <a:alpha val="30196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25" name="OTLSHAPE_TB_00000000000000000000000000000000_TodayMarkerShape" hidden="1"/>
          <p:cNvSpPr/>
          <p:nvPr>
            <p:custDataLst>
              <p:tags r:id="rId10"/>
            </p:custDataLst>
          </p:nvPr>
        </p:nvSpPr>
        <p:spPr>
          <a:xfrm>
            <a:off x="943791" y="3295650"/>
            <a:ext cx="108858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26" name="OTLSHAPE_TB_00000000000000000000000000000000_TodayMarkerText" hidden="1"/>
          <p:cNvSpPr txBox="1"/>
          <p:nvPr>
            <p:custDataLst>
              <p:tags r:id="rId11"/>
            </p:custDataLst>
          </p:nvPr>
        </p:nvSpPr>
        <p:spPr>
          <a:xfrm>
            <a:off x="998220" y="3422650"/>
            <a:ext cx="254878" cy="1231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8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9427" name="OTLSHAPE_TB_00000000000000000000000000000000_TimescaleInterval1"/>
          <p:cNvSpPr txBox="1"/>
          <p:nvPr>
            <p:custDataLst>
              <p:tags r:id="rId12"/>
            </p:custDataLst>
          </p:nvPr>
        </p:nvSpPr>
        <p:spPr>
          <a:xfrm>
            <a:off x="1064599" y="3012123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2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9429" name="OTLSHAPE_TB_00000000000000000000000000000000_TimescaleInterval2"/>
          <p:cNvSpPr txBox="1"/>
          <p:nvPr>
            <p:custDataLst>
              <p:tags r:id="rId13"/>
            </p:custDataLst>
          </p:nvPr>
        </p:nvSpPr>
        <p:spPr>
          <a:xfrm>
            <a:off x="1867937" y="3012123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2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9431" name="OTLSHAPE_TB_00000000000000000000000000000000_TimescaleInterval3"/>
          <p:cNvSpPr txBox="1"/>
          <p:nvPr>
            <p:custDataLst>
              <p:tags r:id="rId14"/>
            </p:custDataLst>
          </p:nvPr>
        </p:nvSpPr>
        <p:spPr>
          <a:xfrm>
            <a:off x="2645361" y="301212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2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9433" name="OTLSHAPE_TB_00000000000000000000000000000000_TimescaleInterval4"/>
          <p:cNvSpPr txBox="1"/>
          <p:nvPr>
            <p:custDataLst>
              <p:tags r:id="rId15"/>
            </p:custDataLst>
          </p:nvPr>
        </p:nvSpPr>
        <p:spPr>
          <a:xfrm>
            <a:off x="3448699" y="3012123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lt2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9435" name="OTLSHAPE_TB_00000000000000000000000000000000_TimescaleInterval5"/>
          <p:cNvSpPr txBox="1"/>
          <p:nvPr>
            <p:custDataLst>
              <p:tags r:id="rId16"/>
            </p:custDataLst>
          </p:nvPr>
        </p:nvSpPr>
        <p:spPr>
          <a:xfrm>
            <a:off x="4252037" y="301212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chemeClr val="lt2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9437" name="OTLSHAPE_TB_00000000000000000000000000000000_TimescaleInterval6"/>
          <p:cNvSpPr txBox="1"/>
          <p:nvPr>
            <p:custDataLst>
              <p:tags r:id="rId17"/>
            </p:custDataLst>
          </p:nvPr>
        </p:nvSpPr>
        <p:spPr>
          <a:xfrm>
            <a:off x="5029462" y="301212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>
                <a:solidFill>
                  <a:schemeClr val="lt2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9439" name="OTLSHAPE_TB_00000000000000000000000000000000_TimescaleInterval7"/>
          <p:cNvSpPr txBox="1"/>
          <p:nvPr>
            <p:custDataLst>
              <p:tags r:id="rId18"/>
            </p:custDataLst>
          </p:nvPr>
        </p:nvSpPr>
        <p:spPr>
          <a:xfrm>
            <a:off x="5832800" y="3012123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dirty="0">
                <a:solidFill>
                  <a:schemeClr val="lt2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9441" name="OTLSHAPE_TB_00000000000000000000000000000000_TimescaleInterval8"/>
          <p:cNvSpPr txBox="1"/>
          <p:nvPr>
            <p:custDataLst>
              <p:tags r:id="rId19"/>
            </p:custDataLst>
          </p:nvPr>
        </p:nvSpPr>
        <p:spPr>
          <a:xfrm>
            <a:off x="6610224" y="3012123"/>
            <a:ext cx="231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2" dirty="0">
                <a:solidFill>
                  <a:schemeClr val="lt2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9443" name="OTLSHAPE_TB_00000000000000000000000000000000_TimescaleInterval9"/>
          <p:cNvSpPr txBox="1"/>
          <p:nvPr>
            <p:custDataLst>
              <p:tags r:id="rId20"/>
            </p:custDataLst>
          </p:nvPr>
        </p:nvSpPr>
        <p:spPr>
          <a:xfrm>
            <a:off x="7413562" y="301212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 dirty="0">
                <a:solidFill>
                  <a:schemeClr val="lt2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9428" name="OTLSHAPE_TB_00000000000000000000000000000000_Separator1"/>
          <p:cNvCxnSpPr/>
          <p:nvPr>
            <p:custDataLst>
              <p:tags r:id="rId21"/>
            </p:custDataLst>
          </p:nvPr>
        </p:nvCxnSpPr>
        <p:spPr>
          <a:xfrm>
            <a:off x="1804437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0" name="OTLSHAPE_TB_00000000000000000000000000000000_Separator2"/>
          <p:cNvCxnSpPr/>
          <p:nvPr>
            <p:custDataLst>
              <p:tags r:id="rId22"/>
            </p:custDataLst>
          </p:nvPr>
        </p:nvCxnSpPr>
        <p:spPr>
          <a:xfrm>
            <a:off x="2581861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2" name="OTLSHAPE_TB_00000000000000000000000000000000_Separator3"/>
          <p:cNvCxnSpPr/>
          <p:nvPr>
            <p:custDataLst>
              <p:tags r:id="rId23"/>
            </p:custDataLst>
          </p:nvPr>
        </p:nvCxnSpPr>
        <p:spPr>
          <a:xfrm>
            <a:off x="3385199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4" name="OTLSHAPE_TB_00000000000000000000000000000000_Separator4"/>
          <p:cNvCxnSpPr/>
          <p:nvPr>
            <p:custDataLst>
              <p:tags r:id="rId24"/>
            </p:custDataLst>
          </p:nvPr>
        </p:nvCxnSpPr>
        <p:spPr>
          <a:xfrm>
            <a:off x="4188537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6" name="OTLSHAPE_TB_00000000000000000000000000000000_Separator5"/>
          <p:cNvCxnSpPr/>
          <p:nvPr>
            <p:custDataLst>
              <p:tags r:id="rId25"/>
            </p:custDataLst>
          </p:nvPr>
        </p:nvCxnSpPr>
        <p:spPr>
          <a:xfrm>
            <a:off x="4965961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38" name="OTLSHAPE_TB_00000000000000000000000000000000_Separator6"/>
          <p:cNvCxnSpPr/>
          <p:nvPr>
            <p:custDataLst>
              <p:tags r:id="rId26"/>
            </p:custDataLst>
          </p:nvPr>
        </p:nvCxnSpPr>
        <p:spPr>
          <a:xfrm>
            <a:off x="5769299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0" name="OTLSHAPE_TB_00000000000000000000000000000000_Separator7"/>
          <p:cNvCxnSpPr/>
          <p:nvPr>
            <p:custDataLst>
              <p:tags r:id="rId27"/>
            </p:custDataLst>
          </p:nvPr>
        </p:nvCxnSpPr>
        <p:spPr>
          <a:xfrm>
            <a:off x="6546724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42" name="OTLSHAPE_TB_00000000000000000000000000000000_Separator8"/>
          <p:cNvCxnSpPr/>
          <p:nvPr>
            <p:custDataLst>
              <p:tags r:id="rId28"/>
            </p:custDataLst>
          </p:nvPr>
        </p:nvCxnSpPr>
        <p:spPr>
          <a:xfrm>
            <a:off x="7350061" y="2952750"/>
            <a:ext cx="0" cy="3048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69" name="OTLSHAPE_T_7c518fb37f2142bb8e0445920d0403b5_Shape"/>
          <p:cNvSpPr/>
          <p:nvPr>
            <p:custDataLst>
              <p:tags r:id="rId29"/>
            </p:custDataLst>
          </p:nvPr>
        </p:nvSpPr>
        <p:spPr>
          <a:xfrm>
            <a:off x="3203800" y="3498850"/>
            <a:ext cx="215900" cy="203200"/>
          </a:xfrm>
          <a:prstGeom prst="roundRect">
            <a:avLst>
              <a:gd name="adj" fmla="val 100000"/>
            </a:avLst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77" name="OTLSHAPE_T_be3ae38f60b3402d8a13f1e91eec41f5_Shape"/>
          <p:cNvSpPr/>
          <p:nvPr>
            <p:custDataLst>
              <p:tags r:id="rId30"/>
            </p:custDataLst>
          </p:nvPr>
        </p:nvSpPr>
        <p:spPr>
          <a:xfrm>
            <a:off x="3747997" y="3765550"/>
            <a:ext cx="622300" cy="203200"/>
          </a:xfrm>
          <a:prstGeom prst="roundRect">
            <a:avLst>
              <a:gd name="adj" fmla="val 100000"/>
            </a:avLst>
          </a:prstGeom>
          <a:solidFill>
            <a:srgbClr val="D24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85" name="OTLSHAPE_T_9aa183d65df24b0c8fecd0a002471583_Shape"/>
          <p:cNvSpPr/>
          <p:nvPr>
            <p:custDataLst>
              <p:tags r:id="rId31"/>
            </p:custDataLst>
          </p:nvPr>
        </p:nvSpPr>
        <p:spPr>
          <a:xfrm>
            <a:off x="3747997" y="4032250"/>
            <a:ext cx="889000" cy="203200"/>
          </a:xfrm>
          <a:prstGeom prst="roundRect">
            <a:avLst>
              <a:gd name="adj" fmla="val 100000"/>
            </a:avLst>
          </a:prstGeom>
          <a:solidFill>
            <a:srgbClr val="D24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93" name="OTLSHAPE_T_06a6a20021ea4acdac20b41f7b37b0dd_Shape"/>
          <p:cNvSpPr/>
          <p:nvPr>
            <p:custDataLst>
              <p:tags r:id="rId32"/>
            </p:custDataLst>
          </p:nvPr>
        </p:nvSpPr>
        <p:spPr>
          <a:xfrm>
            <a:off x="4369936" y="4298950"/>
            <a:ext cx="596900" cy="203200"/>
          </a:xfrm>
          <a:prstGeom prst="roundRect">
            <a:avLst>
              <a:gd name="adj" fmla="val 100000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01" name="OTLSHAPE_T_e6f5c918bdd649a1ac919cf22468a23b_Shape"/>
          <p:cNvSpPr/>
          <p:nvPr>
            <p:custDataLst>
              <p:tags r:id="rId33"/>
            </p:custDataLst>
          </p:nvPr>
        </p:nvSpPr>
        <p:spPr>
          <a:xfrm>
            <a:off x="5043704" y="4565650"/>
            <a:ext cx="914400" cy="203200"/>
          </a:xfrm>
          <a:prstGeom prst="roundRect">
            <a:avLst>
              <a:gd name="adj" fmla="val 100000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70" name="OTLSHAPE_T_7c518fb37f2142bb8e0445920d0403b5_ShapePercentage" hidden="1"/>
          <p:cNvSpPr/>
          <p:nvPr>
            <p:custDataLst>
              <p:tags r:id="rId34"/>
            </p:custDataLst>
          </p:nvPr>
        </p:nvSpPr>
        <p:spPr>
          <a:xfrm>
            <a:off x="3198575" y="34988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78" name="OTLSHAPE_T_be3ae38f60b3402d8a13f1e91eec41f5_ShapePercentage" hidden="1"/>
          <p:cNvSpPr/>
          <p:nvPr>
            <p:custDataLst>
              <p:tags r:id="rId35"/>
            </p:custDataLst>
          </p:nvPr>
        </p:nvSpPr>
        <p:spPr>
          <a:xfrm>
            <a:off x="3742192" y="37655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86" name="OTLSHAPE_T_9aa183d65df24b0c8fecd0a002471583_ShapePercentage" hidden="1"/>
          <p:cNvSpPr/>
          <p:nvPr>
            <p:custDataLst>
              <p:tags r:id="rId36"/>
            </p:custDataLst>
          </p:nvPr>
        </p:nvSpPr>
        <p:spPr>
          <a:xfrm>
            <a:off x="3742192" y="40322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94" name="OTLSHAPE_T_06a6a20021ea4acdac20b41f7b37b0dd_ShapePercentage" hidden="1"/>
          <p:cNvSpPr/>
          <p:nvPr>
            <p:custDataLst>
              <p:tags r:id="rId37"/>
            </p:custDataLst>
          </p:nvPr>
        </p:nvSpPr>
        <p:spPr>
          <a:xfrm>
            <a:off x="4363469" y="42989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02" name="OTLSHAPE_T_e6f5c918bdd649a1ac919cf22468a23b_ShapePercentage" hidden="1"/>
          <p:cNvSpPr/>
          <p:nvPr>
            <p:custDataLst>
              <p:tags r:id="rId38"/>
            </p:custDataLst>
          </p:nvPr>
        </p:nvSpPr>
        <p:spPr>
          <a:xfrm>
            <a:off x="5036518" y="45656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71" name="OTLSHAPE_T_7c518fb37f2142bb8e0445920d0403b5_Duration" hidden="1"/>
          <p:cNvSpPr txBox="1"/>
          <p:nvPr>
            <p:custDataLst>
              <p:tags r:id="rId39"/>
            </p:custDataLst>
          </p:nvPr>
        </p:nvSpPr>
        <p:spPr>
          <a:xfrm>
            <a:off x="0" y="349885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6 days</a:t>
            </a:r>
          </a:p>
        </p:txBody>
      </p:sp>
      <p:sp>
        <p:nvSpPr>
          <p:cNvPr id="9472" name="OTLSHAPE_T_7c518fb37f2142bb8e0445920d0403b5_TextPercentage" hidden="1"/>
          <p:cNvSpPr txBox="1"/>
          <p:nvPr>
            <p:custDataLst>
              <p:tags r:id="rId40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473" name="OTLSHAPE_T_7c518fb37f2142bb8e0445920d0403b5_StartDate" hidden="1"/>
          <p:cNvSpPr txBox="1"/>
          <p:nvPr>
            <p:custDataLst>
              <p:tags r:id="rId41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474" name="OTLSHAPE_T_7c518fb37f2142bb8e0445920d0403b5_EndDate" hidden="1"/>
          <p:cNvSpPr txBox="1"/>
          <p:nvPr>
            <p:custDataLst>
              <p:tags r:id="rId42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475" name="OTLSHAPE_T_7c518fb37f2142bb8e0445920d0403b5_Title"/>
          <p:cNvSpPr txBox="1"/>
          <p:nvPr>
            <p:custDataLst>
              <p:tags r:id="rId43"/>
            </p:custDataLst>
          </p:nvPr>
        </p:nvSpPr>
        <p:spPr>
          <a:xfrm>
            <a:off x="2551909" y="35229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b="1" spc="-8">
                <a:solidFill>
                  <a:srgbClr val="0070C0"/>
                </a:solidFill>
                <a:latin typeface="Calibri" panose="020F0502020204030204" pitchFamily="34" charset="0"/>
              </a:rPr>
              <a:t>Task 1 Here</a:t>
            </a:r>
          </a:p>
        </p:txBody>
      </p:sp>
      <p:sp>
        <p:nvSpPr>
          <p:cNvPr id="9476" name="OTLSHAPE_T_7c518fb37f2142bb8e0445920d0403b5_JoinedDate"/>
          <p:cNvSpPr txBox="1"/>
          <p:nvPr>
            <p:custDataLst>
              <p:tags r:id="rId44"/>
            </p:custDataLst>
          </p:nvPr>
        </p:nvSpPr>
        <p:spPr>
          <a:xfrm>
            <a:off x="3461895" y="352293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rgbClr val="7F7F7F"/>
                </a:solidFill>
                <a:latin typeface="Calibri" panose="020F0502020204030204" pitchFamily="34" charset="0"/>
              </a:rPr>
              <a:t>Jul 25 - Aug 1</a:t>
            </a:r>
          </a:p>
        </p:txBody>
      </p:sp>
      <p:sp>
        <p:nvSpPr>
          <p:cNvPr id="9479" name="OTLSHAPE_T_be3ae38f60b3402d8a13f1e91eec41f5_Duration" hidden="1"/>
          <p:cNvSpPr txBox="1"/>
          <p:nvPr>
            <p:custDataLst>
              <p:tags r:id="rId45"/>
            </p:custDataLst>
          </p:nvPr>
        </p:nvSpPr>
        <p:spPr>
          <a:xfrm>
            <a:off x="0" y="37655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17 days</a:t>
            </a:r>
          </a:p>
        </p:txBody>
      </p:sp>
      <p:sp>
        <p:nvSpPr>
          <p:cNvPr id="9480" name="OTLSHAPE_T_be3ae38f60b3402d8a13f1e91eec41f5_TextPercentage" hidden="1"/>
          <p:cNvSpPr txBox="1"/>
          <p:nvPr>
            <p:custDataLst>
              <p:tags r:id="rId46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481" name="OTLSHAPE_T_be3ae38f60b3402d8a13f1e91eec41f5_StartDate" hidden="1"/>
          <p:cNvSpPr txBox="1"/>
          <p:nvPr>
            <p:custDataLst>
              <p:tags r:id="rId47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482" name="OTLSHAPE_T_be3ae38f60b3402d8a13f1e91eec41f5_EndDate" hidden="1"/>
          <p:cNvSpPr txBox="1"/>
          <p:nvPr>
            <p:custDataLst>
              <p:tags r:id="rId48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483" name="OTLSHAPE_T_be3ae38f60b3402d8a13f1e91eec41f5_Title"/>
          <p:cNvSpPr txBox="1"/>
          <p:nvPr>
            <p:custDataLst>
              <p:tags r:id="rId49"/>
            </p:custDataLst>
          </p:nvPr>
        </p:nvSpPr>
        <p:spPr>
          <a:xfrm>
            <a:off x="3096106" y="37896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b="1" spc="-8">
                <a:solidFill>
                  <a:srgbClr val="D24726"/>
                </a:solidFill>
                <a:latin typeface="Calibri" panose="020F0502020204030204" pitchFamily="34" charset="0"/>
              </a:rPr>
              <a:t>Task 2 Here</a:t>
            </a:r>
          </a:p>
        </p:txBody>
      </p:sp>
      <p:sp>
        <p:nvSpPr>
          <p:cNvPr id="9484" name="OTLSHAPE_T_be3ae38f60b3402d8a13f1e91eec41f5_JoinedDate"/>
          <p:cNvSpPr txBox="1"/>
          <p:nvPr>
            <p:custDataLst>
              <p:tags r:id="rId50"/>
            </p:custDataLst>
          </p:nvPr>
        </p:nvSpPr>
        <p:spPr>
          <a:xfrm>
            <a:off x="4420719" y="3789638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rgbClr val="7F7F7F"/>
                </a:solidFill>
                <a:latin typeface="Calibri" panose="020F0502020204030204" pitchFamily="34" charset="0"/>
              </a:rPr>
              <a:t>Aug 15 - Sep 7</a:t>
            </a:r>
          </a:p>
        </p:txBody>
      </p:sp>
      <p:sp>
        <p:nvSpPr>
          <p:cNvPr id="9487" name="OTLSHAPE_T_9aa183d65df24b0c8fecd0a002471583_Duration" hidden="1"/>
          <p:cNvSpPr txBox="1"/>
          <p:nvPr>
            <p:custDataLst>
              <p:tags r:id="rId51"/>
            </p:custDataLst>
          </p:nvPr>
        </p:nvSpPr>
        <p:spPr>
          <a:xfrm>
            <a:off x="0" y="40322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24 days</a:t>
            </a:r>
          </a:p>
        </p:txBody>
      </p:sp>
      <p:sp>
        <p:nvSpPr>
          <p:cNvPr id="9488" name="OTLSHAPE_T_9aa183d65df24b0c8fecd0a002471583_TextPercentage" hidden="1"/>
          <p:cNvSpPr txBox="1"/>
          <p:nvPr>
            <p:custDataLst>
              <p:tags r:id="rId52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489" name="OTLSHAPE_T_9aa183d65df24b0c8fecd0a002471583_StartDate" hidden="1"/>
          <p:cNvSpPr txBox="1"/>
          <p:nvPr>
            <p:custDataLst>
              <p:tags r:id="rId53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490" name="OTLSHAPE_T_9aa183d65df24b0c8fecd0a002471583_EndDate" hidden="1"/>
          <p:cNvSpPr txBox="1"/>
          <p:nvPr>
            <p:custDataLst>
              <p:tags r:id="rId54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491" name="OTLSHAPE_T_9aa183d65df24b0c8fecd0a002471583_Title"/>
          <p:cNvSpPr txBox="1"/>
          <p:nvPr>
            <p:custDataLst>
              <p:tags r:id="rId55"/>
            </p:custDataLst>
          </p:nvPr>
        </p:nvSpPr>
        <p:spPr>
          <a:xfrm>
            <a:off x="3096106" y="40563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b="1" spc="-8">
                <a:solidFill>
                  <a:srgbClr val="D24726"/>
                </a:solidFill>
                <a:latin typeface="Calibri" panose="020F0502020204030204" pitchFamily="34" charset="0"/>
              </a:rPr>
              <a:t>Task 3 Here</a:t>
            </a:r>
          </a:p>
        </p:txBody>
      </p:sp>
      <p:sp>
        <p:nvSpPr>
          <p:cNvPr id="9492" name="OTLSHAPE_T_9aa183d65df24b0c8fecd0a002471583_JoinedDate"/>
          <p:cNvSpPr txBox="1"/>
          <p:nvPr>
            <p:custDataLst>
              <p:tags r:id="rId56"/>
            </p:custDataLst>
          </p:nvPr>
        </p:nvSpPr>
        <p:spPr>
          <a:xfrm>
            <a:off x="4679860" y="4056338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rgbClr val="7F7F7F"/>
                </a:solidFill>
                <a:latin typeface="Calibri" panose="020F0502020204030204" pitchFamily="34" charset="0"/>
              </a:rPr>
              <a:t>Aug 15 - Sep 17</a:t>
            </a:r>
          </a:p>
        </p:txBody>
      </p:sp>
      <p:sp>
        <p:nvSpPr>
          <p:cNvPr id="9495" name="OTLSHAPE_T_06a6a20021ea4acdac20b41f7b37b0dd_Duration" hidden="1"/>
          <p:cNvSpPr txBox="1"/>
          <p:nvPr>
            <p:custDataLst>
              <p:tags r:id="rId57"/>
            </p:custDataLst>
          </p:nvPr>
        </p:nvSpPr>
        <p:spPr>
          <a:xfrm>
            <a:off x="0" y="42989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16 days</a:t>
            </a:r>
          </a:p>
        </p:txBody>
      </p:sp>
      <p:sp>
        <p:nvSpPr>
          <p:cNvPr id="9496" name="OTLSHAPE_T_06a6a20021ea4acdac20b41f7b37b0dd_TextPercentage" hidden="1"/>
          <p:cNvSpPr txBox="1"/>
          <p:nvPr>
            <p:custDataLst>
              <p:tags r:id="rId58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497" name="OTLSHAPE_T_06a6a20021ea4acdac20b41f7b37b0dd_StartDate" hidden="1"/>
          <p:cNvSpPr txBox="1"/>
          <p:nvPr>
            <p:custDataLst>
              <p:tags r:id="rId59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498" name="OTLSHAPE_T_06a6a20021ea4acdac20b41f7b37b0dd_EndDate" hidden="1"/>
          <p:cNvSpPr txBox="1"/>
          <p:nvPr>
            <p:custDataLst>
              <p:tags r:id="rId60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499" name="OTLSHAPE_T_06a6a20021ea4acdac20b41f7b37b0dd_Title"/>
          <p:cNvSpPr txBox="1"/>
          <p:nvPr>
            <p:custDataLst>
              <p:tags r:id="rId61"/>
            </p:custDataLst>
          </p:nvPr>
        </p:nvSpPr>
        <p:spPr>
          <a:xfrm>
            <a:off x="3718046" y="43230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b="1" spc="-8">
                <a:solidFill>
                  <a:srgbClr val="489A61"/>
                </a:solidFill>
                <a:latin typeface="Calibri" panose="020F0502020204030204" pitchFamily="34" charset="0"/>
              </a:rPr>
              <a:t>Task 4 Here</a:t>
            </a:r>
          </a:p>
        </p:txBody>
      </p:sp>
      <p:sp>
        <p:nvSpPr>
          <p:cNvPr id="9500" name="OTLSHAPE_T_06a6a20021ea4acdac20b41f7b37b0dd_JoinedDate"/>
          <p:cNvSpPr txBox="1"/>
          <p:nvPr>
            <p:custDataLst>
              <p:tags r:id="rId62"/>
            </p:custDataLst>
          </p:nvPr>
        </p:nvSpPr>
        <p:spPr>
          <a:xfrm>
            <a:off x="5016743" y="4323038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rgbClr val="7F7F7F"/>
                </a:solidFill>
                <a:latin typeface="Calibri" panose="020F0502020204030204" pitchFamily="34" charset="0"/>
              </a:rPr>
              <a:t>Sep 8 - Sep 30</a:t>
            </a:r>
          </a:p>
        </p:txBody>
      </p:sp>
      <p:sp>
        <p:nvSpPr>
          <p:cNvPr id="9503" name="OTLSHAPE_T_e6f5c918bdd649a1ac919cf22468a23b_Duration" hidden="1"/>
          <p:cNvSpPr txBox="1"/>
          <p:nvPr>
            <p:custDataLst>
              <p:tags r:id="rId63"/>
            </p:custDataLst>
          </p:nvPr>
        </p:nvSpPr>
        <p:spPr>
          <a:xfrm>
            <a:off x="0" y="45656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25 days</a:t>
            </a:r>
          </a:p>
        </p:txBody>
      </p:sp>
      <p:sp>
        <p:nvSpPr>
          <p:cNvPr id="9504" name="OTLSHAPE_T_e6f5c918bdd649a1ac919cf22468a23b_TextPercentage" hidden="1"/>
          <p:cNvSpPr txBox="1"/>
          <p:nvPr>
            <p:custDataLst>
              <p:tags r:id="rId64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505" name="OTLSHAPE_T_e6f5c918bdd649a1ac919cf22468a23b_StartDate" hidden="1"/>
          <p:cNvSpPr txBox="1"/>
          <p:nvPr>
            <p:custDataLst>
              <p:tags r:id="rId65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506" name="OTLSHAPE_T_e6f5c918bdd649a1ac919cf22468a23b_EndDate" hidden="1"/>
          <p:cNvSpPr txBox="1"/>
          <p:nvPr>
            <p:custDataLst>
              <p:tags r:id="rId66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507" name="OTLSHAPE_T_e6f5c918bdd649a1ac919cf22468a23b_Title"/>
          <p:cNvSpPr txBox="1"/>
          <p:nvPr>
            <p:custDataLst>
              <p:tags r:id="rId67"/>
            </p:custDataLst>
          </p:nvPr>
        </p:nvSpPr>
        <p:spPr>
          <a:xfrm>
            <a:off x="4391813" y="45897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b="1" spc="-8">
                <a:solidFill>
                  <a:srgbClr val="489A61"/>
                </a:solidFill>
                <a:latin typeface="Calibri" panose="020F0502020204030204" pitchFamily="34" charset="0"/>
              </a:rPr>
              <a:t>Task 5 Here</a:t>
            </a:r>
          </a:p>
        </p:txBody>
      </p:sp>
      <p:sp>
        <p:nvSpPr>
          <p:cNvPr id="9508" name="OTLSHAPE_T_e6f5c918bdd649a1ac919cf22468a23b_JoinedDate"/>
          <p:cNvSpPr txBox="1"/>
          <p:nvPr>
            <p:custDataLst>
              <p:tags r:id="rId68"/>
            </p:custDataLst>
          </p:nvPr>
        </p:nvSpPr>
        <p:spPr>
          <a:xfrm>
            <a:off x="6001481" y="4589738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4">
                <a:solidFill>
                  <a:srgbClr val="7F7F7F"/>
                </a:solidFill>
                <a:latin typeface="Calibri" panose="020F0502020204030204" pitchFamily="34" charset="0"/>
              </a:rPr>
              <a:t>Oct 4 - Nov 7</a:t>
            </a:r>
          </a:p>
        </p:txBody>
      </p:sp>
      <p:sp>
        <p:nvSpPr>
          <p:cNvPr id="9450" name="OTLSHAPE_M_a58f29487c0343c08abcf41913e40cae_Shape"/>
          <p:cNvSpPr/>
          <p:nvPr>
            <p:custDataLst>
              <p:tags r:id="rId69"/>
            </p:custDataLst>
          </p:nvPr>
        </p:nvSpPr>
        <p:spPr>
          <a:xfrm rot="16200000">
            <a:off x="1291972" y="1847759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53" name="OTLSHAPE_M_52743de8bb6d4044896f473898fe9da7_Shape"/>
          <p:cNvSpPr/>
          <p:nvPr>
            <p:custDataLst>
              <p:tags r:id="rId70"/>
            </p:custDataLst>
          </p:nvPr>
        </p:nvSpPr>
        <p:spPr>
          <a:xfrm rot="16200000">
            <a:off x="1421543" y="2309322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56" name="OTLSHAPE_M_a54bc827b05146d18b559f618723e2b4_Shape"/>
          <p:cNvSpPr/>
          <p:nvPr>
            <p:custDataLst>
              <p:tags r:id="rId71"/>
            </p:custDataLst>
          </p:nvPr>
        </p:nvSpPr>
        <p:spPr>
          <a:xfrm>
            <a:off x="3011740" y="2724150"/>
            <a:ext cx="228600" cy="254000"/>
          </a:xfrm>
          <a:prstGeom prst="teardrop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59" name="OTLSHAPE_M_93afb554552a4221a5380f7919409aa7_Shape"/>
          <p:cNvSpPr/>
          <p:nvPr>
            <p:custDataLst>
              <p:tags r:id="rId72"/>
            </p:custDataLst>
          </p:nvPr>
        </p:nvSpPr>
        <p:spPr>
          <a:xfrm>
            <a:off x="3581851" y="2724150"/>
            <a:ext cx="228600" cy="254000"/>
          </a:xfrm>
          <a:prstGeom prst="teardrop">
            <a:avLst/>
          </a:prstGeom>
          <a:solidFill>
            <a:srgbClr val="DC592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62" name="OTLSHAPE_M_6a283b367375415b92b0e5fc4e16a0cc_Shape"/>
          <p:cNvSpPr/>
          <p:nvPr>
            <p:custDataLst>
              <p:tags r:id="rId73"/>
            </p:custDataLst>
          </p:nvPr>
        </p:nvSpPr>
        <p:spPr>
          <a:xfrm>
            <a:off x="5836381" y="2724150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65" name="OTLSHAPE_M_7b0996464ffd4cd3a3b383ab1ba22438_Shape"/>
          <p:cNvSpPr/>
          <p:nvPr>
            <p:custDataLst>
              <p:tags r:id="rId74"/>
            </p:custDataLst>
          </p:nvPr>
        </p:nvSpPr>
        <p:spPr>
          <a:xfrm>
            <a:off x="6950689" y="2724150"/>
            <a:ext cx="228600" cy="254000"/>
          </a:xfrm>
          <a:prstGeom prst="teardrop">
            <a:avLst/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68" name="OTLSHAPE_M_7f583de0854a4cacb89837f3a379bb4a_Shape"/>
          <p:cNvSpPr/>
          <p:nvPr>
            <p:custDataLst>
              <p:tags r:id="rId75"/>
            </p:custDataLst>
          </p:nvPr>
        </p:nvSpPr>
        <p:spPr>
          <a:xfrm>
            <a:off x="7975068" y="2647950"/>
            <a:ext cx="304800" cy="330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48" name="OTLSHAPE_M_a58f29487c0343c08abcf41913e40cae_Title"/>
          <p:cNvSpPr txBox="1"/>
          <p:nvPr>
            <p:custDataLst>
              <p:tags r:id="rId76"/>
            </p:custDataLst>
          </p:nvPr>
        </p:nvSpPr>
        <p:spPr>
          <a:xfrm>
            <a:off x="1450722" y="177528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 spc="-6" dirty="0">
                <a:solidFill>
                  <a:srgbClr val="3B5998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9449" name="OTLSHAPE_M_a58f29487c0343c08abcf41913e40cae_Date"/>
          <p:cNvSpPr txBox="1"/>
          <p:nvPr>
            <p:custDataLst>
              <p:tags r:id="rId77"/>
            </p:custDataLst>
          </p:nvPr>
        </p:nvSpPr>
        <p:spPr>
          <a:xfrm>
            <a:off x="1450722" y="193030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>
                <a:solidFill>
                  <a:srgbClr val="7F7F7F"/>
                </a:solidFill>
                <a:latin typeface="Calibri" panose="020F0502020204030204" pitchFamily="34" charset="0"/>
              </a:rPr>
              <a:t>May 10</a:t>
            </a:r>
          </a:p>
        </p:txBody>
      </p:sp>
      <p:sp>
        <p:nvSpPr>
          <p:cNvPr id="9451" name="OTLSHAPE_M_52743de8bb6d4044896f473898fe9da7_Title"/>
          <p:cNvSpPr txBox="1"/>
          <p:nvPr>
            <p:custDataLst>
              <p:tags r:id="rId78"/>
            </p:custDataLst>
          </p:nvPr>
        </p:nvSpPr>
        <p:spPr>
          <a:xfrm>
            <a:off x="1580293" y="2236847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 spc="-6">
                <a:solidFill>
                  <a:srgbClr val="3B5998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9452" name="OTLSHAPE_M_52743de8bb6d4044896f473898fe9da7_Date"/>
          <p:cNvSpPr txBox="1"/>
          <p:nvPr>
            <p:custDataLst>
              <p:tags r:id="rId79"/>
            </p:custDataLst>
          </p:nvPr>
        </p:nvSpPr>
        <p:spPr>
          <a:xfrm>
            <a:off x="1580293" y="239187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8">
                <a:solidFill>
                  <a:srgbClr val="7F7F7F"/>
                </a:solidFill>
                <a:latin typeface="Calibri" panose="020F0502020204030204" pitchFamily="34" charset="0"/>
              </a:rPr>
              <a:t>May 15</a:t>
            </a:r>
          </a:p>
        </p:txBody>
      </p:sp>
      <p:sp>
        <p:nvSpPr>
          <p:cNvPr id="9454" name="OTLSHAPE_M_a54bc827b05146d18b559f618723e2b4_Title"/>
          <p:cNvSpPr txBox="1"/>
          <p:nvPr>
            <p:custDataLst>
              <p:tags r:id="rId80"/>
            </p:custDataLst>
          </p:nvPr>
        </p:nvSpPr>
        <p:spPr>
          <a:xfrm>
            <a:off x="2814636" y="240164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6">
                <a:solidFill>
                  <a:srgbClr val="3B5998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9455" name="OTLSHAPE_M_a54bc827b05146d18b559f618723e2b4_Date"/>
          <p:cNvSpPr txBox="1"/>
          <p:nvPr>
            <p:custDataLst>
              <p:tags r:id="rId81"/>
            </p:custDataLst>
          </p:nvPr>
        </p:nvSpPr>
        <p:spPr>
          <a:xfrm>
            <a:off x="2979122" y="2556674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rgbClr val="7F7F7F"/>
                </a:solidFill>
                <a:latin typeface="Calibri" panose="020F0502020204030204" pitchFamily="34" charset="0"/>
              </a:rPr>
              <a:t>Jul 21</a:t>
            </a:r>
          </a:p>
        </p:txBody>
      </p:sp>
      <p:sp>
        <p:nvSpPr>
          <p:cNvPr id="9457" name="OTLSHAPE_M_93afb554552a4221a5380f7919409aa7_Title"/>
          <p:cNvSpPr txBox="1"/>
          <p:nvPr>
            <p:custDataLst>
              <p:tags r:id="rId82"/>
            </p:custDataLst>
          </p:nvPr>
        </p:nvSpPr>
        <p:spPr>
          <a:xfrm>
            <a:off x="3384747" y="1971736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6">
                <a:solidFill>
                  <a:srgbClr val="D24726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9458" name="OTLSHAPE_M_93afb554552a4221a5380f7919409aa7_Date"/>
          <p:cNvSpPr txBox="1"/>
          <p:nvPr>
            <p:custDataLst>
              <p:tags r:id="rId83"/>
            </p:custDataLst>
          </p:nvPr>
        </p:nvSpPr>
        <p:spPr>
          <a:xfrm>
            <a:off x="3517419" y="2126761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rgbClr val="7F7F7F"/>
                </a:solidFill>
                <a:latin typeface="Calibri" panose="020F0502020204030204" pitchFamily="34" charset="0"/>
              </a:rPr>
              <a:t>Aug 12</a:t>
            </a:r>
          </a:p>
        </p:txBody>
      </p:sp>
      <p:sp>
        <p:nvSpPr>
          <p:cNvPr id="9460" name="OTLSHAPE_M_6a283b367375415b92b0e5fc4e16a0cc_Title"/>
          <p:cNvSpPr txBox="1"/>
          <p:nvPr>
            <p:custDataLst>
              <p:tags r:id="rId84"/>
            </p:custDataLst>
          </p:nvPr>
        </p:nvSpPr>
        <p:spPr>
          <a:xfrm>
            <a:off x="5639277" y="228456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6">
                <a:solidFill>
                  <a:srgbClr val="FF9900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9461" name="OTLSHAPE_M_6a283b367375415b92b0e5fc4e16a0cc_Date" hidden="1"/>
          <p:cNvSpPr txBox="1"/>
          <p:nvPr>
            <p:custDataLst>
              <p:tags r:id="rId85"/>
            </p:custDataLst>
          </p:nvPr>
        </p:nvSpPr>
        <p:spPr>
          <a:xfrm>
            <a:off x="5942529" y="2439589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>
                <a:solidFill>
                  <a:srgbClr val="D1282E"/>
                </a:solidFill>
                <a:latin typeface="Calibri" panose="020F0502020204030204" pitchFamily="34" charset="0"/>
              </a:rPr>
              <a:t>Nov 7</a:t>
            </a:r>
          </a:p>
        </p:txBody>
      </p:sp>
      <p:sp>
        <p:nvSpPr>
          <p:cNvPr id="9463" name="OTLSHAPE_M_7b0996464ffd4cd3a3b383ab1ba22438_Title"/>
          <p:cNvSpPr txBox="1"/>
          <p:nvPr>
            <p:custDataLst>
              <p:tags r:id="rId86"/>
            </p:custDataLst>
          </p:nvPr>
        </p:nvSpPr>
        <p:spPr>
          <a:xfrm>
            <a:off x="6753585" y="257563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6">
                <a:solidFill>
                  <a:srgbClr val="489A61"/>
                </a:solidFill>
                <a:latin typeface="Calibri" panose="020F0502020204030204" pitchFamily="34" charset="0"/>
              </a:rPr>
              <a:t>Milestone 6</a:t>
            </a:r>
          </a:p>
        </p:txBody>
      </p:sp>
      <p:sp>
        <p:nvSpPr>
          <p:cNvPr id="9464" name="OTLSHAPE_M_7b0996464ffd4cd3a3b383ab1ba22438_Date" hidden="1"/>
          <p:cNvSpPr txBox="1"/>
          <p:nvPr>
            <p:custDataLst>
              <p:tags r:id="rId87"/>
            </p:custDataLst>
          </p:nvPr>
        </p:nvSpPr>
        <p:spPr>
          <a:xfrm>
            <a:off x="7055649" y="2730664"/>
            <a:ext cx="0" cy="7386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800">
                <a:solidFill>
                  <a:srgbClr val="D1282E"/>
                </a:solidFill>
                <a:latin typeface="Calibri" panose="020F0502020204030204" pitchFamily="34" charset="0"/>
              </a:rPr>
              <a:t>Dec 20</a:t>
            </a:r>
          </a:p>
        </p:txBody>
      </p:sp>
      <p:sp>
        <p:nvSpPr>
          <p:cNvPr id="9466" name="OTLSHAPE_M_7f583de0854a4cacb89837f3a379bb4a_Title"/>
          <p:cNvSpPr txBox="1"/>
          <p:nvPr>
            <p:custDataLst>
              <p:tags r:id="rId88"/>
            </p:custDataLst>
          </p:nvPr>
        </p:nvSpPr>
        <p:spPr>
          <a:xfrm>
            <a:off x="7816064" y="234882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b="1" spc="-6">
                <a:solidFill>
                  <a:srgbClr val="489A61"/>
                </a:solidFill>
                <a:latin typeface="Calibri" panose="020F0502020204030204" pitchFamily="34" charset="0"/>
              </a:rPr>
              <a:t>Milestone 7</a:t>
            </a:r>
          </a:p>
        </p:txBody>
      </p:sp>
      <p:sp>
        <p:nvSpPr>
          <p:cNvPr id="9467" name="OTLSHAPE_M_7f583de0854a4cacb89837f3a379bb4a_Date"/>
          <p:cNvSpPr txBox="1"/>
          <p:nvPr>
            <p:custDataLst>
              <p:tags r:id="rId89"/>
            </p:custDataLst>
          </p:nvPr>
        </p:nvSpPr>
        <p:spPr>
          <a:xfrm>
            <a:off x="7964697" y="2503849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6">
                <a:solidFill>
                  <a:srgbClr val="7F7F7F"/>
                </a:solidFill>
                <a:latin typeface="Calibri" panose="020F0502020204030204" pitchFamily="34" charset="0"/>
              </a:rPr>
              <a:t>Jan 30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125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VmVyc2lvbiI6eyIkaWQiOiIyIiwiVmVyc2lvbiI6IjMuMi4wIiwiT3JpZ2luYWxBc3NlbWJseVZlcnNpb24iOiIxLjAwLjAwLjAwIiwiRWRpdGlvbiI6IlBybyIsIklzUGx1c0VkaXRpb24iOnRydWUsIklzUHJvRWRpdGlvbiI6dHJ1ZX0sIkVmZmVjdCI6MSwiU3R5bGUiOnsiJGlkIjoiMyIsIlRpbWViYW5kU3R5bGUiOnsiJGlkIjoiNCIsIlNjYWxlTWFya2luZyI6MCwiU2hhcGUiOjEzLCJTaGFwZVN0eWxlIjp7IiRpZCI6IjUiLCJNYXJnaW4iOnsiJGlkIjoiNiIsIlRvcCI6MCwiTGVmdCI6MTAsIlJpZ2h0IjoxMCwiQm90dG9tIjowfSwiUGFkZGluZyI6eyIkaWQiOiI3IiwiVG9wIjozLCJMZWZ0IjoxMywiUmlnaHQiOjEzLCJCb3R0b20iOjN9LCJCYWNrZ3JvdW5kIjp7IiRpZCI6IjgiLCJDb2xvciI6eyIkaWQiOiI5IiwiQSI6MjU1LCJSIjo2OCwiRyI6ODQsIkIiOjEwNn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b3JiZWwiLCJJc0JvbGQiOmZhbHN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jU1LCJSIjoyNTUsIkciOjI1NSwiQiI6MjU1fX0sIklzVmlzaWJsZSI6dHJ1ZSwiV2lkdGgiOjAuMCwiSGVpZ2h0IjowLjAsIkJvcmRlclN0eWxlIjpudWxsLCJQYXJlbnRTdHlsZSI6bnVsbH0sIkxlZnRFbmRDYXBzU3R5bGUiOnsiJGlkIjoiMjEiLCJGb250U2V0dGluZ3MiOnsiJGlkIjoiMjIiLCJGb250U2l6ZSI6MTgsIkZvbnROYW1lIjoiQ29yYmVsIiwiSXNCb2xkIjpmYWxzZSwiSXNJdGFsaWMiOmZhbHNlLCJJc1VuZGVybGluZWQiOmZhbHNlLCJQYXJlbnRTdHlsZSI6bnVsbH0sIkF1dG9TaXplIjowLCJGb3JlZ3JvdW5kIjp7IiRpZCI6IjIzIiwiQ29sb3IiOnsiJGlkIjoiMjQiLCJBIjoyNTUsIlIiOjE5MiwiRyI6ODAsIkIiOjc3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I1NSwiUiI6MjU1LCJHIjoyNTUsIkIiOjI1NX19LCJJc1Zpc2libGUiOnRydWUsIldpZHRoIjowLjAsIkhlaWdodCI6MC4wLCJCb3JkZXJTdHlsZSI6bnVsbCwiUGFyZW50U3R5bGUiOm51bGx9LCJUb2RheVRleHRTdHlsZSI6eyIkaWQiOiIyOSIsIkZvbnRTZXR0aW5ncyI6eyIkaWQiOiIzMCIsIkZvbnRTaXplIjo4LCJGb250TmFtZSI6IkNhbGlicmkiLCJJc0JvbGQiOmZhbHNlLCJJc0l0YWxpYyI6ZmFsc2UsIklzVW5kZXJsaW5lZCI6ZmFsc2UsIlBhcmVudFN0eWxlIjpudWxsfSwiQXV0b1NpemUiOjAsIkZvcmVncm91bmQiOnsiJGlkIjoiMzEiLCJDb2xvciI6eyIkaWQiOiIzM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MyIsIlRvcCI6MCwiTGVmdCI6MCwiUmlnaHQiOjAsIkJvdHRvbSI6MH0sIlBhZGRpbmciOnsiJGlkIjoiMzQiLCJUb3AiOjAsIkxlZnQiOjAsIlJpZ2h0IjowLCJCb3R0b20iOjB9LCJCYWNrZ3JvdW5kIjp7IiRpZCI6IjM1IiwiQ29sb3IiOnsiJGlkIjoiMzYiLCJBIjo4OSwiUiI6MCwiRyI6MCwiQiI6MH19LCJJc1Zpc2libGUiOmZhbHNlLCJXaWR0aCI6MC4wLCJIZWlnaHQiOjAuMCwiQm9yZGVyU3R5bGUiOm51bGwsIlBhcmVudFN0eWxlIjpudWxsfSwiVG9kYXlNYXJrZXJTdHlsZSI6eyIkaWQiOiIzNyIsIk1hcmdpbiI6eyIkaWQiOiIzOCIsIlRvcCI6MCwiTGVmdCI6MCwiUmlnaHQiOjAsIkJvdHRvbSI6MH0sIlBhZGRpbmciOnsiJGlkIjoiMzkiLCJUb3AiOjAsIkxlZnQiOjAsIlJpZ2h0IjowLCJCb3R0b20iOjB9LCJCYWNrZ3JvdW5kIjp7IiRpZCI6IjQwIiwiQ29sb3IiOnsiJGlkIjoiNDEiLCJBIjoyNTUsIlIiOjI1NSwiRyI6MCwiQiI6MH19LCJJc1Zpc2libGUiOnRydWUsIldpZHRoIjowLjAsIkhlaWdodCI6MC4wLCJCb3JkZXJTdHlsZSI6bnVsbCwiUGFyZW50U3R5bGUiOm51bGx9LCJTY2FsZVN0eWxlIjp7IiRpZCI6IjQyIiwiU2hvd1NlZ21lbnRTZXBhcmF0b3JzIjp0cnVlLCJTZWdtZW50U2VwYXJhdG9yT3BhY2l0eSI6MzAsIkZvbnRTZXR0aW5ncyI6eyIkaWQiOiI0MyIsIkZvbnRTaXplIjoxMiwiRm9udE5hbWUiOiJDYWxpYnJpIiwiSXNCb2xkIjpmYWxzZSwiSXNJdGFsaWMiOmZhbHNlLCJJc1VuZGVybGluZWQiOmZhbHNlLCJQYXJlbnRTdHlsZSI6bnVsbH0sIkF1dG9TaXplIjowLCJGb3JlZ3JvdW5kIjp7IiRpZCI6IjQ0IiwiQ29sb3IiOnsiJGlkIjoiNDUiLCJBIjoyNTUsIlIiOjIzMSwiRyI6MjMwLCJCIjoyMzB9fSwiTWF4V2lkdGgiOjIwMC4wLCJNYXhIZWlnaHQiOiJJbmZpbml0eSIsIlNtYXJ0Rm9yZWdyb3VuZElzQWN0aXZlIjpmYWxzZSwiSG9yaXpvbnRhbEFsaWdubWVudCI6MCwiVmVydGljYWxBbGlnbm1lbnQiOjEsIlNtYXJ0Rm9yZWdyb3VuZCI6bnVsbCwiQmFja2dyb3VuZEZpbGxUeXBlIjowLCJNYXJnaW4iOnsiJGlkIjoiNDYiLCJUb3AiOjAsIkxlZnQiOjUsIlJpZ2h0IjowLCJCb3R0b20iOjB9LCJQYWRkaW5nIjp7IiRpZCI6IjQ3IiwiVG9wIjowLCJMZWZ0IjowLCJSaWdodCI6MCwiQm90dG9tIjowfSwiQmFja2dyb3VuZCI6eyIkaWQiOiI0OCIsIkNvbG9yIjp7IiRyZWYiOiIzNiJ9fSwiSXNWaXNpYmxlIjp0cnVlLCJXaWR0aCI6MC4wLCJIZWlnaHQiOjAuMCwiQm9yZGVyU3R5bGUiOm51bGwsIlBhcmVudFN0eWxlIjpudWxsfSwiRWxhcHNlZFRpbWVCYWNrZ3JvdW5kIjp7IiRpZCI6IjQ5IiwiQ29sb3IiOnsiJGlkIjoiNTAiLCJBIjo3NywiUiI6MCwiRyI6MCwiQiI6MH19LCJBcHBlbmRZZWFyT25ZZWFyQ2hhbmdlIjp0cnVlLCJFbGFwc2VkVGltZUZvcm1hdCI6MSwiVG9kYXlNYXJrZXJQb3NpdGlvbiI6MCwiUXVpY2tQb3NpdGlvbiI6MywiQWJzb2x1dGVQb3NpdGlvbiI6MjI5LjUsIk1hcmdpbiI6eyIkaWQiOiI1MSIsIlRvcCI6MCwiTGVmdCI6MTAsIlJpZ2h0IjoxMCwiQm90dG9tIjowfSwiUGFkZGluZyI6eyIkaWQiOiI1MiIsIlRvcCI6MCwiTGVmdCI6MCwiUmlnaHQiOjAsIkJvdHRvbSI6MH0sIkJhY2tncm91bmQiOnsiJGlkIjoiNTMiLCJDb2xvciI6eyIkaWQiOiI1NCIsIkEiOjI1NSwiUiI6NjgsIkciOjg0LCJCIjoxMDZ9fSwiSXNWaXNpYmxlIjp0cnVlLCJXaWR0aCI6MC4wLCJIZWlnaHQiOjAuMCwiQm9yZGVyU3R5bGUiOm51bGwsIlBhcmVudFN0eWxlIjpudWxsfSwiRGVmYXVsdE1pbGVzdG9uZVN0eWxlIjp7IiRpZCI6IjU1IiwiU2hhcGUiOjAsIkNvbm5lY3Rvck1hcmdpbiI6eyIkaWQiOiI1NiIsIlRvcCI6MCwiTGVmdCI6MiwiUmlnaHQiOjIsIkJvdHRvbSI6MH0sIkNvbm5lY3RvclN0eWxlIjp7IiRpZCI6IjU3IiwiTGluZUNvbG9yIjp7IiRpZCI6IjU4IiwiJHR5cGUiOiJOTFJFLkNvbW1vbi5Eb20uU29saWRDb2xvckJydXNoLCBOTFJFLkNvbW1vbiIsIkNvbG9yIjp7IiRpZCI6IjU5IiwiQSI6MjU1LCJSIjo3OSwiRyI6MTI5LCJCIjoxODl9fSwiTGluZVdlaWdodCI6MS4wLCJMaW5lVHlwZSI6MCwiUGFyZW50U3R5bGUiOm51bGx9LCJJc0JlbG93VGltZWJhbmQiOmZhbHNlLCJQb3NpdGlvbk9uVGFzayI6MCwiSGlkZURhdGUiOmZhbHNlLCJTaGFwZVNpemUiOjEsIlNwYWNpbmciOjIuMCwiUGFkZGluZyI6eyIkaWQiOiI2MCIsIlRvcCI6NywiTGVmdCI6MywiUmlnaHQiOjAsIkJvdHRvbSI6Mn0sIlNoYXBlU3R5bGUiOnsiJGlkIjoiNjEiLCJNYXJnaW4iOnsiJGlkIjoiNjIiLCJUb3AiOjAsIkxlZnQiOjAsIlJpZ2h0IjowLCJCb3R0b20iOjB9LCJQYWRkaW5nIjp7IiRpZCI6IjYzIiwiVG9wIjowLCJMZWZ0IjowLCJSaWdodCI6MCwiQm90dG9tIjowfSwiQmFja2dyb3VuZCI6eyIkaWQiOiI2NCIsIkNvbG9yIjp7IiRpZCI6IjY1IiwiQSI6MjU1LCJSIjowLCJHIjoxMTQsIkIiOjE4OH19LCJJc1Zpc2libGUiOnRydWUsIldpZHRoIjoxOC4wLCJIZWlnaHQiOjIwLjAsIkJvcmRlclN0eWxlIjp7IiRpZCI6IjY2IiwiTGluZUNvbG9yIjp7IiRpZCI6IjY3IiwiJHR5cGUiOiJOTFJFLkNvbW1vbi5Eb20uU29saWRDb2xvckJydXNoLCBOTFJFLkNvbW1vbiIsIkNvbG9yIjp7IiRpZCI6IjY4IiwiQSI6MjU1LCJSIjoyNTUsIkciOjAsIkIiOjB9fSwiTGluZVdlaWdodCI6MC4wLCJMaW5lVHlwZSI6MCwiUGFyZW50U3R5bGUiOm51bGx9LCJQYXJlbnRTdHlsZSI6bnVsbH0sIlRpdGxlU3R5bGUiOnsiJGlkIjoiNjkiLCJGb250U2V0dGluZ3MiOnsiJGlkIjoiNzAiLCJGb250U2l6ZSI6MTQsIkZvbnROYW1lIjoiQ29yYmVsIiwiSXNCb2xkIjpmYWxzZSwiSXNJdGFsaWMiOmZhbHNlLCJJc1VuZGVybGluZWQiOmZhbHNlLCJQYXJlbnRTdHlsZSI6bnVsbH0sIkF1dG9TaXplIjowLCJGb3JlZ3JvdW5kIjp7IiRpZCI6IjcxIiwiQ29sb3IiOnsiJGlkIjoiNzI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MiLCJUb3AiOjAsIkxlZnQiOjAsIlJpZ2h0IjowLCJCb3R0b20iOjB9LCJQYWRkaW5nIjp7IiRpZCI6Ijc0IiwiVG9wIjowLCJMZWZ0IjowLCJSaWdodCI6MCwiQm90dG9tIjowfSwiQmFja2dyb3VuZCI6eyIkaWQiOiI3NSIsIkNvbG9yIjp7IiRyZWYiOiIzNiJ9fSwiSXNWaXNpYmxlIjp0cnVlLCJXaWR0aCI6MC4wLCJIZWlnaHQiOjAuMCwiQm9yZGVyU3R5bGUiOm51bGwsIlBhcmVudFN0eWxlIjpudWxsfSwiRGF0ZVN0eWxlIjp7IiRpZCI6Ijc2IiwiRm9udFNldHRpbmdzIjp7IiRpZCI6Ijc3IiwiRm9udFNpemUiOjExLCJGb250TmFtZSI6IkNvcmJlbCIsIklzQm9sZCI6ZmFsc2UsIklzSXRhbGljIjpmYWxzZSwiSXNVbmRlcmxpbmVkIjpmYWxzZSwiUGFyZW50U3R5bGUiOm51bGx9LCJBdXRvU2l6ZSI6MCwiRm9yZWdyb3VuZCI6eyIkaWQiOiI3OCIsIkNvbG9yIjp7IiRpZCI6Ijc5IiwiQSI6MjU1LCJSIjoyMDksIkciOjQwLCJCIjo0Nn19LCJNYXhXaWR0aCI6MjAwLjAsIk1heEhlaWdodCI6IkluZmluaXR5IiwiU21hcnRGb3JlZ3JvdW5kSXNBY3RpdmUiOmZhbHNlLCJIb3Jpem9udGFsQWxpZ25tZW50IjowLCJWZXJ0aWNhbEFsaWdubWVudCI6MCwiU21hcnRGb3JlZ3JvdW5kIjpudWxsLCJCYWNrZ3JvdW5kRmlsbFR5cGUiOjAsIk1hcmdpbiI6eyIkaWQiOiI4MCIsIlRvcCI6MCwiTGVmdCI6MCwiUmlnaHQiOjAsIkJvdHRvbSI6MH0sIlBhZGRpbmciOnsiJGlkIjoiODEiLCJUb3AiOjAsIkxlZnQiOjAsIlJpZ2h0IjowLCJCb3R0b20iOjB9LCJCYWNrZ3JvdW5kIjp7IiRpZCI6IjgyIiwiQ29sb3IiOnsiJHJlZiI6IjM2In19LCJJc1Zpc2libGUiOnRydWUsIldpZHRoIjowLjAsIkhlaWdodCI6MC4wLCJCb3JkZXJTdHlsZSI6bnVsbCwiUGFyZW50U3R5bGUiOm51bGx9LCJEYXRlRm9ybWF0Ijp7IiRpZCI6Ijg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QiLCJEYXRlUGFydElzVmlzaWJsZSI6ZmFsc2UsIlRpbWVQYXJ0SXNWaXNpYmxlIjpmYWxzZX19LCJJc1Zpc2libGUiOnRydWUsIlBhcmVudFN0eWxlIjpudWxsfSwiRGVmYXVsdFRhc2tTdHlsZSI6eyIkaWQiOiI4NSIsIlNoYXBlIjoyLCJTaGFwZVRoaWNrbmVzcyI6MSwiRHVyYXRpb25Gb3JtYXQiOjAsIkluY2x1ZGVOb25Xb3JraW5nRGF5c0luRHVyYXRpb24iOmZhbHNlLCJQZXJjZW50YWdlQ29tcGxldGVTdHlsZSI6eyIkaWQiOiI4NiIsIkZvbnRTZXR0aW5ncyI6eyIkaWQiOiI4NyIsIkZvbnRTaXplIjoxMCwiRm9udE5hbWUiOiJDYWxpYnJpIiwiSXNCb2xkIjpmYWxzZSwiSXNJdGFsaWMiOmZhbHNlLCJJc1VuZGVybGluZWQiOmZhbHNlLCJQYXJlbnRTdHlsZSI6bnVsbH0sIkF1dG9TaXplIjowLCJGb3JlZ3JvdW5kIjp7IiRpZCI6Ijg4IiwiQ29sb3IiOnsiJGlkIjoiOD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wIiwiVG9wIjowLCJMZWZ0IjowLCJSaWdodCI6MCwiQm90dG9tIjowfSwiUGFkZGluZyI6eyIkaWQiOiI5MSIsIlRvcCI6MCwiTGVmdCI6MCwiUmlnaHQiOjAsIkJvdHRvbSI6MH0sIkJhY2tncm91bmQiOnsiJGlkIjoiOTIiLCJDb2xvciI6eyIkcmVmIjoiMzYifX0sIklzVmlzaWJsZSI6dHJ1ZSwiV2lkdGgiOjAuMCwiSGVpZ2h0IjowLjAsIkJvcmRlclN0eWxlIjpudWxsLCJQYXJlbnRTdHlsZSI6bnVsbH0sIkR1cmF0aW9uU3R5bGUiOnsiJGlkIjoiOTMiLCJGb250U2V0dGluZ3MiOnsiJGlkIjoiOTQiLCJGb250U2l6ZSI6MTIsIkZvbnROYW1lIjoiQ2FsaWJyaSIsIklzQm9sZCI6ZmFsc2UsIklzSXRhbGljIjpmYWxzZSwiSXNVbmRlcmxpbmVkIjpmYWxzZSwiUGFyZW50U3R5bGUiOm51bGx9LCJBdXRvU2l6ZSI6MCwiRm9yZWdyb3VuZCI6eyIkaWQiOiI5NSIsIkNvbG9yIjp7IiRpZCI6Ijk2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k3IiwiVG9wIjowLCJMZWZ0IjowLCJSaWdodCI6MCwiQm90dG9tIjowfSwiUGFkZGluZyI6eyIkaWQiOiI5OCIsIlRvcCI6MCwiTGVmdCI6MCwiUmlnaHQiOjAsIkJvdHRvbSI6MH0sIkJhY2tncm91bmQiOnsiJGlkIjoiOTkiLCJDb2xvciI6eyIkcmVmIjoiMzYifX0sIklzVmlzaWJsZSI6dHJ1ZSwiV2lkdGgiOjAuMCwiSGVpZ2h0IjowLjAsIkJvcmRlclN0eWxlIjpudWxsLCJQYXJlbnRTdHlsZSI6bnVsbH0sIkhvcml6b250YWxDb25uZWN0b3JTdHlsZSI6eyIkaWQiOiIxMDAiLCJMaW5lQ29sb3IiOnsiJGlkIjoiMTAxIiwiJHR5cGUiOiJOTFJFLkNvbW1vbi5Eb20uU29saWRDb2xvckJydXNoLCBOTFJFLkNvbW1vbiIsIkNvbG9yIjp7IiRpZCI6IjEwMiIsIkEiOjI1NSwiUiI6MjMxLCJHIjoyMzAsIkIiOjIzMH19LCJMaW5lV2VpZ2h0IjowLjAsIkxpbmVUeXBlIjowLCJQYXJlbnRTdHlsZSI6bnVsbH0sIlZlcnRpY2FsQ29ubmVjdG9yU3R5bGUiOnsiJGlkIjoiMTAzIiwiTGluZUNvbG9yIjp7IiRpZCI6IjEwNCIsIiR0eXBlIjoiTkxSRS5Db21tb24uRG9tLlNvbGlkQ29sb3JCcnVzaCwgTkxSRS5Db21tb24iLCJDb2xvciI6eyIkaWQiOiIxMDUiLCJBIjoyNTUsIlIiOjIzMSwiRyI6MjMwLCJCIjoyMzB9fSwiTGluZVdlaWdodCI6MC4wLCJMaW5lVHlwZSI6MCwiUGFyZW50U3R5bGUiOm51bGx9LCJNYXJnaW4iOm51bGwsIlN0YXJ0RGF0ZVBvc2l0aW9uIjo0LCJFbmREYXRlUG9zaXRpb24iOjQsIkRhdGVJc1Zpc2libGUiOnRydWUsIlRpdGxlUG9zaXRpb24iOjMsIkR1cmF0aW9uUG9zaXRpb24iOjYsIlBlcmNlbnRhZ2VDb21wbGV0ZWRQb3NpdGlvbiI6NiwiU3BhY2luZyI6MTAsIklzQmVsb3dUaW1lYmFuZCI6dHJ1ZSwiUGVyY2VudGFnZUNvbXBsZXRlU2hhcGVPcGFjaXR5IjozNSwiU2hhcGVTdHlsZSI6eyIkaWQiOiIxMDYiLCJNYXJnaW4iOnsiJGlkIjoiMTA3IiwiVG9wIjowLCJMZWZ0Ijo0LCJSaWdodCI6NCwiQm90dG9tIjowfSwiUGFkZGluZyI6eyIkaWQiOiIxMDgiLCJUb3AiOjAsIkxlZnQiOjAsIlJpZ2h0IjowLCJCb3R0b20iOjB9LCJCYWNrZ3JvdW5kIjp7IiRpZCI6IjEwOSIsIkNvbG9yIjp7IiRpZCI6IjExMCIsIkEiOjI1NSwiUiI6MCwiRyI6MTE0LCJCIjoxODh9fSwiSXNWaXNpYmxlIjp0cnVlLCJXaWR0aCI6MC4wLCJIZWlnaHQiOjE2LjAsIkJvcmRlclN0eWxlIjp7IiRpZCI6IjExMSIsIkxpbmVDb2xvciI6eyIkaWQiOiIxMTIiLCIkdHlwZSI6Ik5MUkUuQ29tbW9uLkRvbS5Tb2xpZENvbG9yQnJ1c2gsIE5MUkUuQ29tbW9uIiwiQ29sb3IiOnsiJGlkIjoiMTEzIiwiQSI6MjU1LCJSIjoyNTUsIkciOjAsIkIiOjB9fSwiTGluZVdlaWdodCI6MC4wLCJMaW5lVHlwZSI6MCwiUGFyZW50U3R5bGUiOm51bGx9LCJQYXJlbnRTdHlsZSI6bnVsbH0sIlRpdGxlU3R5bGUiOnsiJGlkIjoiMTE0IiwiRm9udFNldHRpbmdzIjp7IiRpZCI6IjExNSIsIkZvbnRTaXplIjoxNCwiRm9udE5hbWUiOiJDb3JiZWwiLCJJc0JvbGQiOmZhbHNlLCJJc0l0YWxpYyI6ZmFsc2UsIklzVW5kZXJsaW5lZCI6ZmFsc2UsIlBhcmVudFN0eWxlIjpudWxsfSwiQXV0b1NpemUiOjAsIkZvcmVncm91bmQiOnsiJGlkIjoiMTE2IiwiQ29sb3IiOnsiJGlkIjoiMTE3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xOCIsIlRvcCI6MCwiTGVmdCI6MCwiUmlnaHQiOjAsIkJvdHRvbSI6MH0sIlBhZGRpbmciOnsiJGlkIjoiMTE5IiwiVG9wIjowLCJMZWZ0IjowLCJSaWdodCI6MCwiQm90dG9tIjowfSwiQmFja2dyb3VuZCI6eyIkaWQiOiIxMjAiLCJDb2xvciI6eyIkcmVmIjoiMzYifX0sIklzVmlzaWJsZSI6dHJ1ZSwiV2lkdGgiOjAuMCwiSGVpZ2h0IjowLjAsIkJvcmRlclN0eWxlIjpudWxsLCJQYXJlbnRTdHlsZSI6bnVsbH0sIkRhdGVTdHlsZSI6eyIkaWQiOiIxMjEiLCJGb250U2V0dGluZ3MiOnsiJGlkIjoiMTIyIiwiRm9udFNpemUiOjEyLCJGb250TmFtZSI6IkNhbGlicmkiLCJJc0JvbGQiOmZhbHNlLCJJc0l0YWxpYyI6ZmFsc2UsIklzVW5kZXJsaW5lZCI6ZmFsc2UsIlBhcmVudFN0eWxlIjpudWxsfSwiQXV0b1NpemUiOjAsIkZvcmVncm91bmQiOnsiJGlkIjoiMTIzIiwiQ29sb3IiOnsiJGlkIjoiMTI0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yNSIsIlRvcCI6MCwiTGVmdCI6MCwiUmlnaHQiOjAsIkJvdHRvbSI6MH0sIlBhZGRpbmciOnsiJGlkIjoiMTI2IiwiVG9wIjowLCJMZWZ0IjowLCJSaWdodCI6MCwiQm90dG9tIjowfSwiQmFja2dyb3VuZCI6eyIkaWQiOiIxMjciLCJDb2xvciI6eyIkcmVmIjoiMzYifX0sIklzVmlzaWJsZSI6dHJ1ZSwiV2lkdGgiOjAuMCwiSGVpZ2h0IjowLjAsIkJvcmRlclN0eWxlIjpudWxsLCJQYXJlbnRTdHlsZSI6bnVsbH0sIkRhdGVGb3JtYXQiOnsiJGlkIjoiMTI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5IiwiRGF0ZVBhcnRJc1Zpc2libGUiOmZhbHNlLCJUaW1lUGFydElzVmlzaWJsZSI6ZmFsc2V9fSwiSXNWaXNpYmxlIjp0cnVlLCJQYXJlbnRTdHlsZSI6bnVsbCwiX2V4cGxpY2l0bHlTZXQiOnsiJGlkIjoiMTMw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R3JpZGxpbmVQYW5lbFN0eWxlIjp7IiRpZCI6IjEzMSIsIkdyaWRsaW5lU3R5bGUiOnsiJGlkIjoiMTMyIiwiTGluZUNvbG9yIjp7IiRpZCI6IjEzMyIsIiR0eXBlIjoiTkxSRS5Db21tb24uRG9tLlNvbGlkQ29sb3JCcnVzaCwgTkxSRS5Db21tb24iLCJDb2xvciI6eyIkaWQiOiIxMzQiLCJBIjozOCwiUiI6OTEsIkciOjE1NSwiQiI6MjEzfX0sIkxpbmVXZWlnaHQiOjEuMCwiTGluZVR5cGUiOjAsIlBhcmVudFN0eWxlIjpudWxsfSwiTWFyZ2luIjp7IiRpZCI6IjEzNSIsIlRvcCI6MCwiTGVmdCI6MCwiUmlnaHQiOjAsIkJvdHRvbSI6MH0sIlBhZGRpbmciOnsiJGlkIjoiMTM2IiwiVG9wIjowLCJMZWZ0IjowLCJSaWdodCI6MCwiQm90dG9tIjowfSwiQmFja2dyb3VuZCI6bnVsbCwiSXNWaXNpYmxlIjp0cnVlLCJXaWR0aCI6MC4wLCJIZWlnaHQiOjAuMCwiQm9yZGVyU3R5bGUiOm51bGwsIlBhcmVudFN0eWxlIjpudWxsfSwiU2hvd0VsYXBzZWRUaW1lR3JhZGllbnRTdHlsZSI6ZmFsc2UsIkRlZmF1bHRTd2ltbGFuZVN0eWxlIjp7IiRpZCI6IjEzNyIsIkhlYWRlclN0eWxlIjp7IiRpZCI6IjEzOCIsIlRleHRTdHlsZSI6eyIkaWQiOiIxMzkiLCJGb250U2V0dGluZ3MiOnsiJGlkIjoiMTQwIiwiRm9udFNpemUiOjEyLCJGb250TmFtZSI6IkNhbGlicmkiLCJJc0JvbGQiOmZhbHNlLCJJc0l0YWxpYyI6ZmFsc2UsIklzVW5kZXJsaW5lZCI6ZmFsc2UsIlBhcmVudFN0eWxlIjpudWxsfSwiQXV0b1NpemUiOjAsIkZvcmVncm91bmQiOnsiJGlkIjoiMTQxIiwiQ29sb3IiOnsiJGlkIjoiMTQy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0MyIsIlRvcCI6MCwiTGVmdCI6MCwiUmlnaHQiOjAsIkJvdHRvbSI6MH0sIlBhZGRpbmciOnsiJGlkIjoiMTQ0IiwiVG9wIjowLCJMZWZ0IjowLCJSaWdodCI6MCwiQm90dG9tIjowfSwiQmFja2dyb3VuZCI6bnVsbCwiSXNWaXNpYmxlIjp0cnVlLCJXaWR0aCI6MC4wLCJIZWlnaHQiOjAuMCwiQm9yZGVyU3R5bGUiOm51bGwsIlBhcmVudFN0eWxlIjpudWxsfSwiUmVjdGFuZ2xlU3R5bGUiOnsiJGlkIjoiMTQ1IiwiTWFyZ2luIjp7IiRpZCI6IjE0NiIsIlRvcCI6MCwiTGVmdCI6MCwiUmlnaHQiOjAsIkJvdHRvbSI6MH0sIlBhZGRpbmciOnsiJGlkIjoiMTQ3IiwiVG9wIjowLCJMZWZ0IjowLCJSaWdodCI6MCwiQm90dG9tIjowfSwiQmFja2dyb3VuZCI6eyIkaWQiOiIxNDgiLCJDb2xvciI6eyIkaWQiOiIxNDkiLCJBIjoxMjcsIlIiOjkxLCJHIjoxNTUsIkIiOjIxM319LCJJc1Zpc2libGUiOnRydW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NYXJnaW4iOnsiJGlkIjoiMTUzIiwiVG9wIjowLCJMZWZ0IjowLCJSaWdodCI6MCwiQm90dG9tIjowfSwiUGFkZGluZyI6eyIkaWQiOiIxNTQiLCJUb3AiOjAsIkxlZnQiOjAsIlJpZ2h0IjowLCJCb3R0b20iOjB9LCJCYWNrZ3JvdW5kIjpudWxsLCJJc1Zpc2libGUiOnRydWUsIldpZHRoIjowLjAsIkhlaWdodCI6MC4wLCJCb3JkZXJTdHlsZSI6bnVsbCwiUGFyZW50U3R5bGUiOm51bGx9LCJCYWNrZ3JvdW5kU3R5bGUiOnsiJGlkIjoiMTU1IiwiTWFyZ2luIjp7IiRpZCI6IjE1NiIsIlRvcCI6MCwiTGVmdCI6MCwiUmlnaHQiOjAsIkJvdHRvbSI6MH0sIlBhZGRpbmciOnsiJGlkIjoiMTU3IiwiVG9wIjowLCJMZWZ0IjowLCJSaWdodCI6MCwiQm90dG9tIjowfSwiQmFja2dyb3VuZCI6eyIkaWQiOiIxNTgiLCJDb2xvciI6eyIkaWQiOiIxNTkiLCJBIjozOCwiUiI6OTEsIkciOjE1NSwiQiI6MjEzfX0sIklzVmlzaWJsZSI6dHJ1ZSwiV2lkdGgiOjAuMCwiSGVpZ2h0Ijow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klzQWJvdmVUaW1lYmFuZCI6ZmFsc2UsIk1hcmdpbiI6eyIkaWQiOiIxNjMiLCJUb3AiOjAsIkxlZnQiOjAsIlJpZ2h0IjowLCJCb3R0b20iOjB9LCJQYWRkaW5nIjp7IiRpZCI6IjE2NCIsIlRvcCI6MCwiTGVmdCI6MCwiUmlnaHQiOjAsIkJvdHRvbSI6MH0sIklzVmlzaWJsZSI6dHJ1ZSwiV2lkdGgiOjAuMCwiSGVpZ2h0IjowLjAsIkJvcmRlclN0eWxlIjpudWxsLCJQYXJlbnRTdHlsZSI6bnVsbH19LCJTY2FsZSI6eyIkaWQiOiIxNjUiLCJTdGFydERhdGUiOiIyMDE3LTA1LTEwVDIzOjU5OjU5Ljk5OVoiLCJFbmREYXRlIjoiMjAyMS0wMS0zMFQyMzo1OTowMCIsIkZvcm1hdCI6Ik1NTSIsIlR5cGUiOjIsIkF1dG9EYXRlUmFuZ2UiOnRydWUsIldvcmtpbmdEYXlzIjozMSwiVG9kYXlNYXJrZXJUZXh0IjoiVG9kYXkiLCJBdXRvU2NhbGVUeXBlIjp0cnVlfSwiTWlsZXN0b25lcyI6W3siJGlkIjoiMTY2IiwiRGF0ZSI6IjIwMjAtMDUtMTBUMjM6NTk6MDBaIiwiU3R5bGUiOnsiJGlkIjoiMTY3IiwiU2hhcGUiOjIsIkNvbm5lY3Rvck1hcmdpbiI6eyIkcmVmIjoiNTYifSwiQ29ubmVjdG9yU3R5bGUiOnsiJGlkIjoiMTY4IiwiTGluZUNvbG9yIjp7IiRpZCI6IjE2OSIsIiR0eXBlIjoiTkxSRS5Db21tb24uRG9tLlNvbGlkQ29sb3JCcnVzaCwgTkxSRS5Db21tb24iLCJDb2xvciI6eyIkaWQiOiIxNzAiLCJBIjoyNTUsIlIiOjAsIkciOjExNCwiQiI6MTg4fX0sIkxpbmVXZWlnaHQiOjEuMCwiTGluZVR5cGUiOjAsIlBhcmVudFN0eWxlIjp7IiRyZWYiOiI1NyJ9fSwiSXNCZWxvd1RpbWViYW5kIjpmYWxzZSwiUG9zaXRpb25PblRhc2siOjAsIkhpZGVEYXRlIjpmYWxzZSwiU2hhcGVTaXplIjoxLCJTcGFjaW5nIjowLjAsIlBhZGRpbmciOnsiJGlkIjoiMTcxIiwiVG9wIjowLCJMZWZ0IjowLCJSaWdodCI6MCwiQm90dG9tIjowfSwiU2hhcGVTdHlsZSI6eyIkaWQiOiIxNzIiLCJNYXJnaW4iOnsiJHJlZiI6IjYyIn0sIlBhZGRpbmciOnsiJHJlZiI6IjYzIn0sIkJhY2tncm91bmQiOnsiJGlkIjoiMTczIiwiQ29sb3IiOnsiJGlkIjoiMTc0IiwiQSI6MjU1LCJSIjo4LCJHIjoxMjcsIkIiOjE5NX19LCJJc1Zpc2libGUiOnRydWUsIldpZHRoIjoxMy4wLCJIZWlnaHQiOjEzLjAsIkJvcmRlclN0eWxlIjp7IiRpZCI6IjE3NSIsIkxpbmVDb2xvciI6eyIkcmVmIjoiNjcifSwiTGluZVdlaWdodCI6MC4wLCJMaW5lVHlwZSI6MCwiUGFyZW50U3R5bGUiOnsiJHJlZiI6IjY2In19LCJQYXJlbnRTdHlsZSI6eyIkcmVmIjoiNjEifX0sIlRpdGxlU3R5bGUiOnsiJGlkIjoiMTc2IiwiRm9udFNldHRpbmdzIjp7IiRpZCI6IjE3NyIsIkZvbnRTaXplIjoxMCwiRm9udE5hbWUiOiJDYWxpYnJpIiwiSXNCb2xkIjp0cnVlLCJJc0l0YWxpYyI6ZmFsc2UsIklzVW5kZXJsaW5lZCI6ZmFsc2UsIlBhcmVudFN0eWxlIjp7IiRyZWYiOiI3MCJ9fSwiQXV0b1NpemUiOjAsIkZvcmVncm91bmQiOnsiJGlkIjoiMTc4IiwiQ29sb3IiOnsiJGlkIjoiMTc5IiwiQSI6MjU1LCJSIjo1OSwiRyI6ODksIkIiOjE1Mn19LCJNYXhXaWR0aCI6NTEuNjI1MDM4MTQ2OTcyNjU2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HJlZiI6Ijc1In0sIklzVmlzaWJsZSI6dHJ1ZSwiV2lkdGgiOjAuMCwiSGVpZ2h0IjowLjAsIkJvcmRlclN0eWxlIjp7IiRpZCI6IjE4MCIsIkxpbmVDb2xvciI6bnVsbCwiTGluZVdlaWdodCI6MC4wLCJMaW5lVHlwZSI6MCwiUGFyZW50U3R5bGUiOm51bGx9LCJQYXJlbnRTdHlsZSI6eyIkcmVmIjoiNjkifX0sIkRhdGVTdHlsZSI6eyIkaWQiOiIxODEiLCJGb250U2V0dGluZ3MiOnsiJGlkIjoiMTgyIiwiRm9udFNpemUiOjEwLCJGb250TmFtZSI6IkNhbGlicmkiLCJJc0JvbGQiOmZhbHNlLCJJc0l0YWxpYyI6ZmFsc2UsIklzVW5kZXJsaW5lZCI6ZmFsc2UsIlBhcmVudFN0eWxlIjp7IiRyZWYiOiI3NyJ9fSwiQXV0b1NpemUiOjAsIkZvcmVncm91bmQiOnsiJGlkIjoiMTgzIiwiQ29sb3IiOnsiJGlkIjoiMTg0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xODUiLCJMaW5lQ29sb3IiOm51bGwsIkxpbmVXZWlnaHQiOjAuMCwiTGluZVR5cGUiOjAsIlBhcmVudFN0eWxlIjpudWxsfSwiUGFyZW50U3R5bGUiOnsiJHJlZiI6Ijc2In19LCJEYXRlRm9ybWF0Ijp7IiRyZWYiOiI4MyJ9LCJJc1Zpc2libGUiOnRydWUsIlBhcmVudFN0eWxlIjp7IiRyZWYiOiI1NSJ9fSwiSW5kZXgiOjAsIlBlcmNlbnRhZ2VDb21wbGV0ZSI6bnVsbCwiUG9zaXRpb24iOnsiUmF0aW8iOjAuMTc1Mzk2MDIyMDkwMjA1NDQsIklzQ3VzdG9tIjp0cnVlfSwiRGF0ZUZvcm1hdCI6eyIkcmVmIjoiODMifSwiUmVsYXRlZFRhc2tJZCI6IjAwMDAwMDAwLTAwMDAtMDAwMC0wMDAwLTAwMDAwMDAwMDAwMCIsIklkIjoiYTU4ZjI5NDgtN2MwMy00M2MwLThhYmMtZjQxOTEzZTQwY2FlIiwiSW1wb3J0SWQiOm51bGwsIlRpdGxlIjoiTWlsZXN0b25lIDEiLCJOb3RlIjpudWxsLCJIeXBlcmxpbmsiOnsiJGlkIjoiMTg2IiwiQWRkcmVzcyI6IiIsIlN1YkFkZHJlc3MiOiIifSwiSXNDaGFuZ2VkIjpmYWxzZSwiSXNOZXciOnRydWV9LHsiJGlkIjoiMTg3IiwiRGF0ZSI6IjIwMjAtMDUtMTVUMjM6NTk6MDBaIiwiU3R5bGUiOnsiJGlkIjoiMTg4IiwiU2hhcGUiOjIsIkNvbm5lY3Rvck1hcmdpbiI6eyIkcmVmIjoiNTYifSwiQ29ubmVjdG9yU3R5bGUiOnsiJGlkIjoiMTg5IiwiTGluZUNvbG9yIjp7IiRpZCI6IjE5MCIsIiR0eXBlIjoiTkxSRS5Db21tb24uRG9tLlNvbGlkQ29sb3JCcnVzaCwgTkxSRS5Db21tb24iLCJDb2xvciI6eyIkaWQiOiIxOTEiLCJBIjoyNTUsIlIiOjgsIkciOjEyNywiQiI6MTk1fX0sIkxpbmVXZWlnaHQiOjEuMCwiTGluZVR5cGUiOjAsIlBhcmVudFN0eWxlIjp7IiRyZWYiOiI1NyJ9fSwiSXNCZWxvd1RpbWViYW5kIjpmYWxzZSwiUG9zaXRpb25PblRhc2siOjAsIkhpZGVEYXRlIjpmYWxzZSwiU2hhcGVTaXplIjoxLCJTcGFjaW5nIjowLjAsIlBhZGRpbmciOnsiJGlkIjoiMTkyIiwiVG9wIjowLCJMZWZ0IjowLCJSaWdodCI6MCwiQm90dG9tIjowfSwiU2hhcGVTdHlsZSI6eyIkaWQiOiIxOTMiLCJNYXJnaW4iOnsiJHJlZiI6IjYyIn0sIlBhZGRpbmciOnsiJHJlZiI6IjYzIn0sIkJhY2tncm91bmQiOnsiJGlkIjoiMTk0IiwiQ29sb3IiOnsiJGlkIjoiMTk1IiwiQSI6MjU1LCJSIjo4LCJHIjoxMjcsIkIiOjE5NX19LCJJc1Zpc2libGUiOnRydWUsIldpZHRoIjoxMy4wLCJIZWlnaHQiOjEzLjAsIkJvcmRlclN0eWxlIjp7IiRpZCI6IjE5NiIsIkxpbmVDb2xvciI6eyIkcmVmIjoiNjcifSwiTGluZVdlaWdodCI6MC4wLCJMaW5lVHlwZSI6MCwiUGFyZW50U3R5bGUiOnsiJHJlZiI6IjY2In19LCJQYXJlbnRTdHlsZSI6eyIkcmVmIjoiNjEifX0sIlRpdGxlU3R5bGUiOnsiJGlkIjoiMTk3IiwiRm9udFNldHRpbmdzIjp7IiRpZCI6IjE5OCIsIkZvbnRTaXplIjoxMCwiRm9udE5hbWUiOiJDYWxpYnJpIiwiSXNCb2xkIjp0cnVlLCJJc0l0YWxpYyI6ZmFsc2UsIklzVW5kZXJsaW5lZCI6ZmFsc2UsIlBhcmVudFN0eWxlIjp7IiRyZWYiOiI3MCJ9fSwiQXV0b1NpemUiOjAsIkZvcmVncm91bmQiOnsiJGlkIjoiMTk5IiwiQ29sb3IiOnsiJGlkIjoiMjAwIiwiQSI6MjU1LCJSIjo1OSwiRyI6ODksIkIiOjE1Mn19LCJNYXhXaWR0aCI6NTEuNjI1MDM4MTQ2OTcyNjU2LCJNYXhIZWlnaHQiOiJJbmZpbml0eSIsIlNtYXJ0Rm9yZWdyb3VuZElzQWN0aXZlIjpmYWxzZSwiSG9yaXpvbnRhbEFsaWdubWVudCI6MCwiVmVydGljYWxBbGlnbm1lbnQiOjAsIlNtYXJ0Rm9yZWdyb3VuZCI6bnVsbCwiQmFja2dyb3VuZEZpbGxUeXBlIjowLCJNYXJnaW4iOnsiJHJlZiI6IjczIn0sIlBhZGRpbmciOnsiJHJlZiI6Ijc0In0sIkJhY2tncm91bmQiOnsiJHJlZiI6Ijc1In0sIklzVmlzaWJsZSI6dHJ1ZSwiV2lkdGgiOjAuMCwiSGVpZ2h0IjowLjAsIkJvcmRlclN0eWxlIjp7IiRpZCI6IjIwMSIsIkxpbmVDb2xvciI6bnVsbCwiTGluZVdlaWdodCI6MC4wLCJMaW5lVHlwZSI6MCwiUGFyZW50U3R5bGUiOm51bGx9LCJQYXJlbnRTdHlsZSI6eyIkcmVmIjoiNjkifX0sIkRhdGVTdHlsZSI6eyIkaWQiOiIyMDIiLCJGb250U2V0dGluZ3MiOnsiJGlkIjoiMjAzIiwiRm9udFNpemUiOjEwLCJGb250TmFtZSI6IkNhbGlicmkiLCJJc0JvbGQiOmZhbHNlLCJJc0l0YWxpYyI6ZmFsc2UsIklzVW5kZXJsaW5lZCI6ZmFsc2UsIlBhcmVudFN0eWxlIjp7IiRyZWYiOiI3NyJ9fSwiQXV0b1NpemUiOjAsIkZvcmVncm91bmQiOnsiJGlkIjoiMjA0IiwiQ29sb3IiOnsiJGlkIjoiMjA1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nRydWUsIldpZHRoIjowLjAsIkhlaWdodCI6MC4wLCJCb3JkZXJTdHlsZSI6eyIkaWQiOiIyMDYiLCJMaW5lQ29sb3IiOm51bGwsIkxpbmVXZWlnaHQiOjAuMCwiTGluZVR5cGUiOjAsIlBhcmVudFN0eWxlIjpudWxsfSwiUGFyZW50U3R5bGUiOnsiJHJlZiI6Ijc2In19LCJEYXRlRm9ybWF0Ijp7IiRyZWYiOiI4MyJ9LCJJc1Zpc2libGUiOnRydWUsIlBhcmVudFN0eWxlIjp7IiRyZWYiOiI1NSJ9fSwiSW5kZXgiOjEsIlBlcmNlbnRhZ2VDb21wbGV0ZSI6bnVsbCwiUG9zaXRpb24iOnsiUmF0aW8iOjAuMTA4MDkzMTc2OTQ3Njk5NjUsIklzQ3VzdG9tIjp0cnVlfSwiRGF0ZUZvcm1hdCI6eyIkcmVmIjoiODMifSwiUmVsYXRlZFRhc2tJZCI6IjAwMDAwMDAwLTAwMDAtMDAwMC0wMDAwLTAwMDAwMDAwMDAwMCIsIklkIjoiNTI3NDNkZTgtYmI2ZC00MDQ0LTg5NmYtNDczODk4ZmU5ZGE3IiwiSW1wb3J0SWQiOm51bGwsIlRpdGxlIjoiTWlsZXN0b25lIDIiLCJOb3RlIjpudWxsLCJIeXBlcmxpbmsiOnsiJGlkIjoiMjA3IiwiQWRkcmVzcyI6IiIsIlN1YkFkZHJlc3MiOiIifSwiSXNDaGFuZ2VkIjpmYWxzZSwiSXNOZXciOnRydWV9LHsiJGlkIjoiMjA4IiwiRGF0ZSI6IjIwMjAtMDctMjFUMjM6NTk6MDBaIiwiU3R5bGUiOnsiJGlkIjoiMjA5IiwiU2hhcGUiOjgsIkNvbm5lY3Rvck1hcmdpbiI6eyIkcmVmIjoiNTYifSwiQ29ubmVjdG9yU3R5bGUiOnsiJGlkIjoiMjEwIiwiTGluZUNvbG9yIjp7IiRpZCI6IjIxMSIsIiR0eXBlIjoiTkxSRS5Db21tb24uRG9tLlNvbGlkQ29sb3JCcnVzaCwgTkxSRS5Db21tb24iLCJDb2xvciI6eyIkaWQiOiIyMTIiLCJBIjoyNTUsIlIiOjgsIkciOjEyNywiQiI6MTk1fX0sIkxpbmVXZWlnaHQiOjEuMCwiTGluZVR5cGUiOjAsIlBhcmVudFN0eWxlIjp7IiRyZWYiOiI1NyJ9fSwiSXNCZWxvd1RpbWViYW5kIjpmYWxzZSwiUG9zaXRpb25PblRhc2siOjAsIkhpZGVEYXRlIjpmYWxzZSwiU2hhcGVTaXplIjoxLCJTcGFjaW5nIjowLjAsIlBhZGRpbmciOnsiJGlkIjoiMjEzIiwiVG9wIjowLCJMZWZ0IjowLCJSaWdodCI6MCwiQm90dG9tIjowfSwiU2hhcGVTdHlsZSI6eyIkaWQiOiIyMTQiLCJNYXJnaW4iOnsiJHJlZiI6IjYyIn0sIlBhZGRpbmciOnsiJHJlZiI6IjYzIn0sIkJhY2tncm91bmQiOnsiJGlkIjoiMjE1IiwiQ29sb3IiOnsiJGlkIjoiMjE2IiwiQSI6MjU1LCJSIjo4LCJHIjoxMjcsIkIiOjE5NX19LCJJc1Zpc2libGUiOnRydWUsIldpZHRoIjoxOC4wLCJIZWlnaHQiOjIwLjAsIkJvcmRlclN0eWxlIjp7IiRpZCI6IjIxNyIsIkxpbmVDb2xvciI6eyIkcmVmIjoiNjcifSwiTGluZVdlaWdodCI6MC4wLCJMaW5lVHlwZSI6MCwiUGFyZW50U3R5bGUiOnsiJHJlZiI6IjY2In19LCJQYXJlbnRTdHlsZSI6eyIkcmVmIjoiNjEifX0sIlRpdGxlU3R5bGUiOnsiJGlkIjoiMjE4IiwiRm9udFNldHRpbmdzIjp7IiRpZCI6IjIxOSIsIkZvbnRTaXplIjoxMCwiRm9udE5hbWUiOiJDYWxpYnJpIiwiSXNCb2xkIjp0cnVlLCJJc0l0YWxpYyI6ZmFsc2UsIklzVW5kZXJsaW5lZCI6ZmFsc2UsIlBhcmVudFN0eWxlIjp7IiRyZWYiOiI3MCJ9fSwiQXV0b1NpemUiOjAsIkZvcmVncm91bmQiOnsiJGlkIjoiMjIwIiwiQ29sb3IiOnsiJGlkIjoiMjIxIiwiQSI6MjU1LCJSIjo1OSwiRyI6ODksIkIiOjE1Mn19LCJNYXhXaWR0aCI6NTEuNjI0OTYxODUzMDI3MzQ0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IyMiIsIkxpbmVDb2xvciI6bnVsbCwiTGluZVdlaWdodCI6MC4wLCJMaW5lVHlwZSI6MCwiUGFyZW50U3R5bGUiOm51bGx9LCJQYXJlbnRTdHlsZSI6eyIkcmVmIjoiNjkifX0sIkRhdGVTdHlsZSI6eyIkaWQiOiIyMjMiLCJGb250U2V0dGluZ3MiOnsiJGlkIjoiMjI0IiwiRm9udFNpemUiOjEwLCJGb250TmFtZSI6IkNhbGlicmkiLCJJc0JvbGQiOmZhbHNlLCJJc0l0YWxpYyI6ZmFsc2UsIklzVW5kZXJsaW5lZCI6ZmFsc2UsIlBhcmVudFN0eWxlIjp7IiRyZWYiOiI3NyJ9fSwiQXV0b1NpemUiOjAsIkZvcmVncm91bmQiOnsiJGlkIjoiMjI1IiwiQ29sb3IiOnsiJGlkIjoiMjI2IiwiQSI6MjU1LCJSIjoxMjcsIkciOjEyNywiQiI6MTI3fX0sIk1heFdpZHRoIjoyMDAuMCwiTWF4SGVpZ2h0IjoiSW5maW5pdHkiLCJTbWFydEZvcmVncm91bmRJc0FjdGl2ZSI6ZmFsc2UsIkhvcml6b250YWxBbGlnbm1lbnQiOjEsIlZlcnRpY2FsQWxpZ25tZW50IjowLCJTbWFydEZvcmVncm91bmQiOm51bGwsIkJhY2tncm91bmRGaWxsVHlwZSI6MCwiTWFyZ2luIjp7IiRyZWYiOiI4MCJ9LCJQYWRkaW5nIjp7IiRyZWYiOiI4MSJ9LCJCYWNrZ3JvdW5kIjp7IiRyZWYiOiI4MiJ9LCJJc1Zpc2libGUiOnRydWUsIldpZHRoIjowLjAsIkhlaWdodCI6MC4wLCJCb3JkZXJTdHlsZSI6eyIkaWQiOiIyMjciLCJMaW5lQ29sb3IiOm51bGwsIkxpbmVXZWlnaHQiOjAuMCwiTGluZVR5cGUiOjAsIlBhcmVudFN0eWxlIjpudWxsfSwiUGFyZW50U3R5bGUiOnsiJHJlZiI6Ijc2In19LCJEYXRlRm9ybWF0Ijp7IiRyZWYiOiI4MyJ9LCJJc1Zpc2libGUiOnRydWUsIlBhcmVudFN0eWxlIjp7IiRyZWYiOiI1NSJ9fSwiSW5kZXgiOjIsIlBlcmNlbnRhZ2VDb21wbGV0ZSI6bnVsbCwiUG9zaXRpb24iOnsiUmF0aW8iOjAuMDg0MDYyNTYyMTY1NDM2OTIyLCJJc0N1c3RvbSI6dHJ1ZX0sIkRhdGVGb3JtYXQiOnsiJHJlZiI6IjgzIn0sIlJlbGF0ZWRUYXNrSWQiOiIwMDAwMDAwMC0wMDAwLTAwMDAtMDAwMC0wMDAwMDAwMDAwMDAiLCJJZCI6ImE1NGJjODI3LWIwNTEtNDZkMS04YjU1LTlmNjE4NzIzZTJiNCIsIkltcG9ydElkIjpudWxsLCJUaXRsZSI6Ik1pbGVzdG9uZSAzIiwiTm90ZSI6bnVsbCwiSHlwZXJsaW5rIjp7IiRpZCI6IjIyOCIsIkFkZHJlc3MiOiIiLCJTdWJBZGRyZXNzIjoiIn0sIklzQ2hhbmdlZCI6ZmFsc2UsIklzTmV3Ijp0cnVlfSx7IiRpZCI6IjIyOSIsIkRhdGUiOiIyMDIwLTA4LTEyVDIzOjU5OjAwWiIsIlN0eWxlIjp7IiRpZCI6IjIzMCIsIlNoYXBlIjo4LCJDb25uZWN0b3JNYXJnaW4iOnsiJHJlZiI6IjU2In0sIkNvbm5lY3RvclN0eWxlIjp7IiRpZCI6IjIzMSIsIkxpbmVDb2xvciI6eyIkaWQiOiIyMzIiLCIkdHlwZSI6Ik5MUkUuQ29tbW9uLkRvbS5Tb2xpZENvbG9yQnJ1c2gsIE5MUkUuQ29tbW9uIiwiQ29sb3IiOnsiJGlkIjoiMjMzIiwiQSI6MjU1LCJSIjoyMjAsIkciOjg5LCJCIjozNn19LCJMaW5lV2VpZ2h0IjoxLjAsIkxpbmVUeXBlIjowLCJQYXJlbnRTdHlsZSI6eyIkcmVmIjoiNTcifX0sIklzQmVsb3dUaW1lYmFuZCI6ZmFsc2UsIlBvc2l0aW9uT25UYXNrIjowLCJIaWRlRGF0ZSI6ZmFsc2UsIlNoYXBlU2l6ZSI6MSwiU3BhY2luZyI6MC4wLCJQYWRkaW5nIjp7IiRpZCI6IjIzNCIsIlRvcCI6MCwiTGVmdCI6MCwiUmlnaHQiOjAsIkJvdHRvbSI6MH0sIlNoYXBlU3R5bGUiOnsiJGlkIjoiMjM1IiwiTWFyZ2luIjp7IiRyZWYiOiI2MiJ9LCJQYWRkaW5nIjp7IiRyZWYiOiI2MyJ9LCJCYWNrZ3JvdW5kIjp7IiRpZCI6IjIzNiIsIkNvbG9yIjp7IiRpZCI6IjIzNyIsIkEiOjI1NSwiUiI6MjIwLCJHIjo4OSwiQiI6MzZ9fSwiSXNWaXNpYmxlIjp0cnVlLCJXaWR0aCI6MTguMCwiSGVpZ2h0IjoyMC4wLCJCb3JkZXJTdHlsZSI6eyIkaWQiOiIyMzgiLCJMaW5lQ29sb3IiOnsiJHJlZiI6IjY3In0sIkxpbmVXZWlnaHQiOjAuMCwiTGluZVR5cGUiOjAsIlBhcmVudFN0eWxlIjp7IiRyZWYiOiI2NiJ9fSwiUGFyZW50U3R5bGUiOnsiJHJlZiI6IjYxIn19LCJUaXRsZVN0eWxlIjp7IiRpZCI6IjIzOSIsIkZvbnRTZXR0aW5ncyI6eyIkaWQiOiIyNDAiLCJGb250U2l6ZSI6MTAsIkZvbnROYW1lIjoiQ2FsaWJyaSIsIklzQm9sZCI6dHJ1ZSwiSXNJdGFsaWMiOmZhbHNlLCJJc1VuZGVybGluZWQiOmZhbHNlLCJQYXJlbnRTdHlsZSI6eyIkcmVmIjoiNzAifX0sIkF1dG9TaXplIjowLCJGb3JlZ3JvdW5kIjp7IiRpZCI6IjI0MSIsIkNvbG9yIjp7IiRpZCI6IjI0MiIsIkEiOjI1NSwiUiI6MjEwLCJHIjo3MSwiQiI6Mzh9fSwiTWF4V2lkdGgiOjUxLjYyNDk2MTg1MzAyNzM0NC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yZWYiOiI3NSJ9LCJJc1Zpc2libGUiOnRydWUsIldpZHRoIjowLjAsIkhlaWdodCI6MC4wLCJCb3JkZXJTdHlsZSI6eyIkaWQiOiIyNDMiLCJMaW5lQ29sb3IiOm51bGwsIkxpbmVXZWlnaHQiOjAuMCwiTGluZVR5cGUiOjAsIlBhcmVudFN0eWxlIjpudWxsfSwiUGFyZW50U3R5bGUiOnsiJHJlZiI6IjY5In19LCJEYXRlU3R5bGUiOnsiJGlkIjoiMjQ0IiwiRm9udFNldHRpbmdzIjp7IiRpZCI6IjI0NSIsIkZvbnRTaXplIjoxMCwiRm9udE5hbWUiOiJDYWxpYnJpIiwiSXNCb2xkIjpmYWxzZSwiSXNJdGFsaWMiOmZhbHNlLCJJc1VuZGVybGluZWQiOmZhbHNlLCJQYXJlbnRTdHlsZSI6eyIkcmVmIjoiNzcifX0sIkF1dG9TaXplIjowLCJGb3JlZ3JvdW5kIjp7IiRpZCI6IjI0NiIsIkNvbG9yIjp7IiRpZCI6IjI0NyIsIkEiOjI1NSwiUiI6MTI3LCJHIjoxMjcsIkIiOjEyN319LCJNYXhXaWR0aCI6MjAwLjAsIk1heEhlaWdodCI6IkluZmluaXR5IiwiU21hcnRGb3JlZ3JvdW5kSXNBY3RpdmUiOmZhbHNlLCJIb3Jpem9udGFsQWxpZ25tZW50IjoxLCJWZXJ0aWNhbEFsaWdubWVudCI6MCwiU21hcnRGb3JlZ3JvdW5kIjpudWxsLCJCYWNrZ3JvdW5kRmlsbFR5cGUiOjAsIk1hcmdpbiI6eyIkcmVmIjoiODAifSwiUGFkZGluZyI6eyIkcmVmIjoiODEifSwiQmFja2dyb3VuZCI6eyIkcmVmIjoiODIifSwiSXNWaXNpYmxlIjp0cnVlLCJXaWR0aCI6MC4wLCJIZWlnaHQiOjAuMCwiQm9yZGVyU3R5bGUiOnsiJGlkIjoiMjQ4IiwiTGluZUNvbG9yIjpudWxsLCJMaW5lV2VpZ2h0IjowLjAsIkxpbmVUeXBlIjowLCJQYXJlbnRTdHlsZSI6bnVsbH0sIlBhcmVudFN0eWxlIjp7IiRyZWYiOiI3NiJ9fSwiRGF0ZUZvcm1hdCI6eyIkcmVmIjoiODMifSwiSXNWaXNpYmxlIjp0cnVlLCJQYXJlbnRTdHlsZSI6eyIkcmVmIjoiNTUifX0sIkluZGV4IjozLCJQZXJjZW50YWdlQ29tcGxldGUiOm51bGwsIlBvc2l0aW9uIjp7IlJhdGlvIjowLjE0Njc1MDM1ODI5ODk3Mjc5LCJJc0N1c3RvbSI6dHJ1ZX0sIkRhdGVGb3JtYXQiOnsiJHJlZiI6IjgzIn0sIlJlbGF0ZWRUYXNrSWQiOiIwMDAwMDAwMC0wMDAwLTAwMDAtMDAwMC0wMDAwMDAwMDAwMDAiLCJJZCI6IjkzYWZiNTU0LTU1MmEtNDIyMS1hNTM4LTBmNzkxOTQwOWFhNyIsIkltcG9ydElkIjpudWxsLCJUaXRsZSI6Ik1pbGVzdG9uZSA0IiwiTm90ZSI6bnVsbCwiSHlwZXJsaW5rIjp7IiRpZCI6IjI0OSIsIkFkZHJlc3MiOiIiLCJTdWJBZGRyZXNzIjoiIn0sIklzQ2hhbmdlZCI6ZmFsc2UsIklzTmV3Ijp0cnVlfSx7IiRpZCI6IjI1MCIsIkRhdGUiOiIyMDIwLTExLTA3VDIzOjU5OjAwIiwiU3R5bGUiOnsiJGlkIjoiMjUxIiwiU2hhcGUiOjE0LCJDb25uZWN0b3JNYXJnaW4iOnsiJHJlZiI6IjU2In0sIkNvbm5lY3RvclN0eWxlIjp7IiRpZCI6IjI1MiIsIkxpbmVDb2xvciI6eyIkaWQiOiIyNTMiLCIkdHlwZSI6Ik5MUkUuQ29tbW9uLkRvbS5Tb2xpZENvbG9yQnJ1c2gsIE5MUkUuQ29tbW9uIiwiQ29sb3IiOnsiJGlkIjoiMjU0IiwiQSI6MjU1LCJSIjoyNTUsIkciOjE5MiwiQiI6MH19LCJMaW5lV2VpZ2h0IjoxLjAsIkxpbmVUeXBlIjowLCJQYXJlbnRTdHlsZSI6eyIkcmVmIjoiNTcifX0sIklzQmVsb3dUaW1lYmFuZCI6ZmFsc2UsIlBvc2l0aW9uT25UYXNrIjowLCJIaWRlRGF0ZSI6ZmFsc2UsIlNoYXBlU2l6ZSI6MSwiU3BhY2luZyI6MC4wLCJQYWRkaW5nIjp7IiRpZCI6IjI1NSIsIlRvcCI6MCwiTGVmdCI6MCwiUmlnaHQiOjAsIkJvdHRvbSI6MH0sIlNoYXBlU3R5bGUiOnsiJGlkIjoiMjU2IiwiTWFyZ2luIjp7IiRyZWYiOiI2MiJ9LCJQYWRkaW5nIjp7IiRyZWYiOiI2MyJ9LCJCYWNrZ3JvdW5kIjp7IiRpZCI6IjI1NyIsIkNvbG9yIjp7IiRpZCI6IjI1OCIsIkEiOjI1NSwiUiI6MjU1LCJHIjoxOTIsIkIiOjB9fSwiSXNWaXNpYmxlIjp0cnVlLCJXaWR0aCI6MTguMCwiSGVpZ2h0IjoyMC4wLCJCb3JkZXJTdHlsZSI6eyIkaWQiOiIyNTkiLCJMaW5lQ29sb3IiOnsiJHJlZiI6IjY3In0sIkxpbmVXZWlnaHQiOjAuMCwiTGluZVR5cGUiOjAsIlBhcmVudFN0eWxlIjp7IiRyZWYiOiI2NiJ9fSwiUGFyZW50U3R5bGUiOnsiJHJlZiI6IjYxIn19LCJUaXRsZVN0eWxlIjp7IiRpZCI6IjI2MCIsIkZvbnRTZXR0aW5ncyI6eyIkaWQiOiIyNjEiLCJGb250U2l6ZSI6MTAsIkZvbnROYW1lIjoiQ2FsaWJyaSIsIklzQm9sZCI6dHJ1ZSwiSXNJdGFsaWMiOmZhbHNlLCJJc1VuZGVybGluZWQiOmZhbHNlLCJQYXJlbnRTdHlsZSI6eyIkcmVmIjoiNzAifX0sIkF1dG9TaXplIjowLCJGb3JlZ3JvdW5kIjp7IiRpZCI6IjI2MiIsIkNvbG9yIjp7IiRpZCI6IjI2MyIsIkEiOjI1NSwiUiI6MjU1LCJHIjoxNTMsIkIiOjB9fSwiTWF4V2lkdGgiOjUxLjYyNTAzODE0Njk3MjY1NiwiTWF4SGVpZ2h0IjoiSW5maW5pdHkiLCJTbWFydEZvcmVncm91bmRJc0FjdGl2ZSI6ZmFsc2UsIkhvcml6b250YWxBbGlnbm1lbnQiOjEsIlZlcnRpY2FsQWxpZ25tZW50IjowLCJTbWFydEZvcmVncm91bmQiOm51bGwsIkJhY2tncm91bmRGaWxsVHlwZSI6MCwiTWFyZ2luIjp7IiRyZWYiOiI3MyJ9LCJQYWRkaW5nIjp7IiRyZWYiOiI3NCJ9LCJCYWNrZ3JvdW5kIjp7IiRyZWYiOiI3NSJ9LCJJc1Zpc2libGUiOnRydWUsIldpZHRoIjowLjAsIkhlaWdodCI6MC4wLCJCb3JkZXJTdHlsZSI6eyIkaWQiOiIyNjQiLCJMaW5lQ29sb3IiOm51bGwsIkxpbmVXZWlnaHQiOjAuMCwiTGluZVR5cGUiOjAsIlBhcmVudFN0eWxlIjpudWxsfSwiUGFyZW50U3R5bGUiOnsiJHJlZiI6IjY5In19LCJEYXRlU3R5bGUiOnsiJGlkIjoiMjY1IiwiRm9udFNldHRpbmdzIjp7IiRpZCI6IjI2NiIsIkZvbnRTaXplIjo4LCJGb250TmFtZSI6IkNhbGlicmkiLCJJc0JvbGQiOmZhbHNlLCJJc0l0YWxpYyI6ZmFsc2UsIklzVW5kZXJsaW5lZCI6ZmFsc2UsIlBhcmVudFN0eWxlIjp7IiRyZWYiOiI3NyJ9fSwiQXV0b1NpemUiOjAsIkZvcmVncm91bmQiOnsiJHJlZiI6Ijc4In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yZWYiOiI4MiJ9LCJJc1Zpc2libGUiOmZhbHNlLCJXaWR0aCI6MC4wLCJIZWlnaHQiOjAuMCwiQm9yZGVyU3R5bGUiOnsiJGlkIjoiMjY3IiwiTGluZUNvbG9yIjpudWxsLCJMaW5lV2VpZ2h0IjowLjAsIkxpbmVUeXBlIjowLCJQYXJlbnRTdHlsZSI6bnVsbH0sIlBhcmVudFN0eWxlIjp7IiRyZWYiOiI3NiJ9fSwiRGF0ZUZvcm1hdCI6eyIkcmVmIjoiODMifSwiSXNWaXNpYmxlIjp0cnVlLCJQYXJlbnRTdHlsZSI6eyIkcmVmIjoiNTUifX0sIkluZGV4Ijo0LCJQZXJjZW50YWdlQ29tcGxldGUiOm51bGwsIlBvc2l0aW9uIjp7IlJhdGlvIjowLjEwMTEzNTMxMDQyMDI4MzU2LCJJc0N1c3RvbSI6dHJ1ZX0sIkRhdGVGb3JtYXQiOnsiJHJlZiI6IjgzIn0sIlJlbGF0ZWRUYXNrSWQiOiIwMDAwMDAwMC0wMDAwLTAwMDAtMDAwMC0wMDAwMDAwMDAwMDAiLCJJZCI6IjZhMjgzYjM2LTczNzUtNDE1Yi05MmIwLWU1ZmM0ZTE2YTBjYyIsIkltcG9ydElkIjpudWxsLCJUaXRsZSI6Ik1pbGVzdG9uZSA1IiwiTm90ZSI6bnVsbCwiSHlwZXJsaW5rIjp7IiRpZCI6IjI2OCIsIkFkZHJlc3MiOiIiLCJTdWJBZGRyZXNzIjoiIn0sIklzQ2hhbmdlZCI6ZmFsc2UsIklzTmV3Ijp0cnVlfSx7IiRpZCI6IjI2OSIsIkRhdGUiOiIyMDIwLTEyLTIwVDIzOjU5OjAwIiwiU3R5bGUiOnsiJGlkIjoiMjcwIiwiU2hhcGUiOjgsIkNvbm5lY3Rvck1hcmdpbiI6eyIkcmVmIjoiNTYifSwiQ29ubmVjdG9yU3R5bGUiOnsiJGlkIjoiMjcxIiwiTGluZUNvbG9yIjp7IiRpZCI6IjI3MiIsIiR0eXBlIjoiTkxSRS5Db21tb24uRG9tLlNvbGlkQ29sb3JCcnVzaCwgTkxSRS5Db21tb24iLCJDb2xvciI6eyIkaWQiOiIyNzMiLCJBIjoyNTUsIlIiOjk4LCJHIjoxODEsIkIiOjEyM319LCJMaW5lV2VpZ2h0IjoxLjAsIkxpbmVUeXBlIjowLCJQYXJlbnRTdHlsZSI6eyIkcmVmIjoiNTcifX0sIklzQmVsb3dUaW1lYmFuZCI6ZmFsc2UsIlBvc2l0aW9uT25UYXNrIjowLCJIaWRlRGF0ZSI6ZmFsc2UsIlNoYXBlU2l6ZSI6MSwiU3BhY2luZyI6MC4wLCJQYWRkaW5nIjp7IiRpZCI6IjI3NCIsIlRvcCI6MCwiTGVmdCI6MCwiUmlnaHQiOjAsIkJvdHRvbSI6MH0sIlNoYXBlU3R5bGUiOnsiJGlkIjoiMjc1IiwiTWFyZ2luIjp7IiRyZWYiOiI2MiJ9LCJQYWRkaW5nIjp7IiRyZWYiOiI2MyJ9LCJCYWNrZ3JvdW5kIjp7IiRpZCI6IjI3NiIsIkNvbG9yIjp7IiRpZCI6IjI3NyIsIkEiOjI1NSwiUiI6OTgsIkciOjE4MSwiQiI6MTIzfX0sIklzVmlzaWJsZSI6dHJ1ZSwiV2lkdGgiOjE4LjAsIkhlaWdodCI6MjAuMCwiQm9yZGVyU3R5bGUiOnsiJGlkIjoiMjc4IiwiTGluZUNvbG9yIjp7IiRyZWYiOiI2NyJ9LCJMaW5lV2VpZ2h0IjowLjAsIkxpbmVUeXBlIjowLCJQYXJlbnRTdHlsZSI6eyIkcmVmIjoiNjYifX0sIlBhcmVudFN0eWxlIjp7IiRyZWYiOiI2MSJ9fSwiVGl0bGVTdHlsZSI6eyIkaWQiOiIyNzkiLCJGb250U2V0dGluZ3MiOnsiJGlkIjoiMjgwIiwiRm9udFNpemUiOjEwLCJGb250TmFtZSI6IkNhbGlicmkiLCJJc0JvbGQiOnRydWUsIklzSXRhbGljIjpmYWxzZSwiSXNVbmRlcmxpbmVkIjpmYWxzZSwiUGFyZW50U3R5bGUiOnsiJHJlZiI6IjcwIn19LCJBdXRvU2l6ZSI6MCwiRm9yZWdyb3VuZCI6eyIkaWQiOiIyODEiLCJDb2xvciI6eyIkaWQiOiIyODIiLCJBIjoyNTUsIlIiOjcyLCJHIjoxNTQsIkIiOjk3fX0sIk1heFdpZHRoIjo1MS42MjUwMzgxNDY5NzI2NTYsIk1heEhlaWdodCI6IkluZmluaXR5IiwiU21hcnRGb3JlZ3JvdW5kSXNBY3RpdmUiOmZhbHNlLCJIb3Jpem9udGFsQWxpZ25tZW50IjoxLCJWZXJ0aWNhbEFsaWdubWVudCI6MCwiU21hcnRGb3JlZ3JvdW5kIjpudWxsLCJCYWNrZ3JvdW5kRmlsbFR5cGUiOjAsIk1hcmdpbiI6eyIkcmVmIjoiNzMifSwiUGFkZGluZyI6eyIkcmVmIjoiNzQifSwiQmFja2dyb3VuZCI6eyIkcmVmIjoiNzUifSwiSXNWaXNpYmxlIjp0cnVlLCJXaWR0aCI6MC4wLCJIZWlnaHQiOjAuMCwiQm9yZGVyU3R5bGUiOnsiJGlkIjoiMjgzIiwiTGluZUNvbG9yIjpudWxsLCJMaW5lV2VpZ2h0IjowLjAsIkxpbmVUeXBlIjowLCJQYXJlbnRTdHlsZSI6bnVsbH0sIlBhcmVudFN0eWxlIjp7IiRyZWYiOiI2OSJ9fSwiRGF0ZVN0eWxlIjp7IiRpZCI6IjI4NCIsIkZvbnRTZXR0aW5ncyI6eyIkaWQiOiIyODUiLCJGb250U2l6ZSI6OCwiRm9udE5hbWUiOiJDYWxpYnJpIiwiSXNCb2xkIjpmYWxzZSwiSXNJdGFsaWMiOmZhbHNlLCJJc1VuZGVybGluZWQiOmZhbHNlLCJQYXJlbnRTdHlsZSI6eyIkcmVmIjoiNzcifX0sIkF1dG9TaXplIjowLCJGb3JlZ3JvdW5kIjp7IiRyZWYiOiI3OCJ9LCJNYXhXaWR0aCI6MjAwLjAsIk1heEhlaWdodCI6IkluZmluaXR5IiwiU21hcnRGb3JlZ3JvdW5kSXNBY3RpdmUiOmZhbHNlLCJIb3Jpem9udGFsQWxpZ25tZW50IjowLCJWZXJ0aWNhbEFsaWdubWVudCI6MCwiU21hcnRGb3JlZ3JvdW5kIjpudWxsLCJCYWNrZ3JvdW5kRmlsbFR5cGUiOjAsIk1hcmdpbiI6eyIkcmVmIjoiODAifSwiUGFkZGluZyI6eyIkcmVmIjoiODEifSwiQmFja2dyb3VuZCI6eyIkcmVmIjoiODIifSwiSXNWaXNpYmxlIjpmYWxzZSwiV2lkdGgiOjAuMCwiSGVpZ2h0IjowLjAsIkJvcmRlclN0eWxlIjp7IiRpZCI6IjI4NiIsIkxpbmVDb2xvciI6bnVsbCwiTGluZVdlaWdodCI6MC4wLCJMaW5lVHlwZSI6MCwiUGFyZW50U3R5bGUiOm51bGx9LCJQYXJlbnRTdHlsZSI6eyIkcmVmIjoiNzYifX0sIkRhdGVGb3JtYXQiOnsiJHJlZiI6IjgzIn0sIklzVmlzaWJsZSI6dHJ1ZSwiUGFyZW50U3R5bGUiOnsiJHJlZiI6IjU1In19LCJJbmRleCI6NSwiUGVyY2VudGFnZUNvbXBsZXRlIjpudWxsLCJQb3NpdGlvbiI6eyJSYXRpbyI6MC4wNTg2OTIxOTc0NDY0Njk5MDQsIklzQ3VzdG9tIjp0cnVlfSwiRGF0ZUZvcm1hdCI6eyIkcmVmIjoiODMifSwiUmVsYXRlZFRhc2tJZCI6IjAwMDAwMDAwLTAwMDAtMDAwMC0wMDAwLTAwMDAwMDAwMDAwMCIsIklkIjoiN2IwOTk2NDYtNGZmZC00Y2QzLWEzYjMtODNhYjFiYTIyNDM4IiwiSW1wb3J0SWQiOm51bGwsIlRpdGxlIjoiTWlsZXN0b25lIDYiLCJOb3RlIjpudWxsLCJIeXBlcmxpbmsiOnsiJGlkIjoiMjg3IiwiQWRkcmVzcyI6IiIsIlN1YkFkZHJlc3MiOiIifSwiSXNDaGFuZ2VkIjpmYWxzZSwiSXNOZXciOnRydWV9LHsiJGlkIjoiMjg4IiwiRGF0ZSI6IjIwMjEtMDEtMzBUMjM6NTk6MDBaIiwiU3R5bGUiOnsiJGlkIjoiMjg5IiwiU2hhcGUiOjEzLCJDb25uZWN0b3JNYXJnaW4iOnsiJHJlZiI6IjU2In0sIkNvbm5lY3RvclN0eWxlIjp7IiRpZCI6IjI5MCIsIkxpbmVDb2xvciI6eyIkaWQiOiIyOTEiLCIkdHlwZSI6Ik5MUkUuQ29tbW9uLkRvbS5Tb2xpZENvbG9yQnJ1c2gsIE5MUkUuQ29tbW9uIiwiQ29sb3IiOnsiJGlkIjoiMjkyIiwiQSI6MjU1LCJSIjo5OCwiRyI6MTgxLCJCIjoxMjN9fSwiTGluZVdlaWdodCI6MS4wLCJMaW5lVHlwZSI6MCwiUGFyZW50U3R5bGUiOnsiJHJlZiI6IjU3In19LCJJc0JlbG93VGltZWJhbmQiOmZhbHNlLCJQb3NpdGlvbk9uVGFzayI6MCwiSGlkZURhdGUiOmZhbHNlLCJTaGFwZVNpemUiOjIsIlNwYWNpbmciOjAuMCwiUGFkZGluZyI6eyIkaWQiOiIyOTMiLCJUb3AiOjAsIkxlZnQiOjAsIlJpZ2h0IjowLCJCb3R0b20iOjB9LCJTaGFwZVN0eWxlIjp7IiRpZCI6IjI5NCIsIk1hcmdpbiI6eyIkcmVmIjoiNjIifSwiUGFkZGluZyI6eyIkcmVmIjoiNjMifSwiQmFja2dyb3VuZCI6eyIkaWQiOiIyOTUiLCJDb2xvciI6eyIkaWQiOiIyOTYiLCJBIjoyNTUsIlIiOjk4LCJHIjoxODEsIkIiOjEyM319LCJJc1Zpc2libGUiOnRydWUsIldpZHRoIjoyNC4wLCJIZWlnaHQiOjI2LjAsIkJvcmRlclN0eWxlIjp7IiRpZCI6IjI5NyIsIkxpbmVDb2xvciI6eyIkcmVmIjoiNjcifSwiTGluZVdlaWdodCI6MC4wLCJMaW5lVHlwZSI6MCwiUGFyZW50U3R5bGUiOnsiJHJlZiI6IjY2In19LCJQYXJlbnRTdHlsZSI6eyIkcmVmIjoiNjEifX0sIlRpdGxlU3R5bGUiOnsiJGlkIjoiMjk4IiwiRm9udFNldHRpbmdzIjp7IiRpZCI6IjI5OSIsIkZvbnRTaXplIjoxMCwiRm9udE5hbWUiOiJDYWxpYnJpIiwiSXNCb2xkIjp0cnVlLCJJc0l0YWxpYyI6ZmFsc2UsIklzVW5kZXJsaW5lZCI6ZmFsc2UsIlBhcmVudFN0eWxlIjp7IiRyZWYiOiI3MCJ9fSwiQXV0b1NpemUiOjAsIkZvcmVncm91bmQiOnsiJGlkIjoiMzAwIiwiQ29sb3IiOnsiJGlkIjoiMzAxIiwiQSI6MjU1LCJSIjo3MiwiRyI6MTU0LCJCIjo5N319LCJNYXhXaWR0aCI6NTEuNjI1MDM4MTQ2OTcyNjU2LCJNYXhIZWlnaHQiOiJJbmZpbml0eSIsIlNtYXJ0Rm9yZWdyb3VuZElzQWN0aXZlIjpmYWxzZSwiSG9yaXpvbnRhbEFsaWdubWVudCI6MSwiVmVydGljYWxBbGlnbm1lbnQiOjAsIlNtYXJ0Rm9yZWdyb3VuZCI6bnVsbCwiQmFja2dyb3VuZEZpbGxUeXBlIjowLCJNYXJnaW4iOnsiJHJlZiI6IjczIn0sIlBhZGRpbmciOnsiJHJlZiI6Ijc0In0sIkJhY2tncm91bmQiOnsiJHJlZiI6Ijc1In0sIklzVmlzaWJsZSI6dHJ1ZSwiV2lkdGgiOjAuMCwiSGVpZ2h0IjowLjAsIkJvcmRlclN0eWxlIjp7IiRpZCI6IjMwMiIsIkxpbmVDb2xvciI6bnVsbCwiTGluZVdlaWdodCI6MC4wLCJMaW5lVHlwZSI6MCwiUGFyZW50U3R5bGUiOm51bGx9LCJQYXJlbnRTdHlsZSI6eyIkcmVmIjoiNjkifX0sIkRhdGVTdHlsZSI6eyIkaWQiOiIzMDMiLCJGb250U2V0dGluZ3MiOnsiJGlkIjoiMzA0IiwiRm9udFNpemUiOjEwLCJGb250TmFtZSI6IkNhbGlicmkiLCJJc0JvbGQiOmZhbHNlLCJJc0l0YWxpYyI6ZmFsc2UsIklzVW5kZXJsaW5lZCI6ZmFsc2UsIlBhcmVudFN0eWxlIjp7IiRyZWYiOiI3NyJ9fSwiQXV0b1NpemUiOjAsIkZvcmVncm91bmQiOnsiJGlkIjoiMzA1IiwiQ29sb3IiOnsiJGlkIjoiMzA2IiwiQSI6MjU1LCJSIjoxMjcsIkciOjEyNywiQiI6MTI3fX0sIk1heFdpZHRoIjoyMDAuMCwiTWF4SGVpZ2h0IjoiSW5maW5pdHkiLCJTbWFydEZvcmVncm91bmRJc0FjdGl2ZSI6ZmFsc2UsIkhvcml6b250YWxBbGlnbm1lbnQiOjEsIlZlcnRpY2FsQWxpZ25tZW50IjowLCJTbWFydEZvcmVncm91bmQiOm51bGwsIkJhY2tncm91bmRGaWxsVHlwZSI6MCwiTWFyZ2luIjp7IiRyZWYiOiI4MCJ9LCJQYWRkaW5nIjp7IiRyZWYiOiI4MSJ9LCJCYWNrZ3JvdW5kIjp7IiRyZWYiOiI4MiJ9LCJJc1Zpc2libGUiOnRydWUsIldpZHRoIjowLjAsIkhlaWdodCI6MC4wLCJCb3JkZXJTdHlsZSI6eyIkaWQiOiIzMDciLCJMaW5lQ29sb3IiOm51bGwsIkxpbmVXZWlnaHQiOjAuMCwiTGluZVR5cGUiOjAsIlBhcmVudFN0eWxlIjpudWxsfSwiUGFyZW50U3R5bGUiOnsiJHJlZiI6Ijc2In19LCJEYXRlRm9ybWF0Ijp7IiRyZWYiOiI4MyJ9LCJJc1Zpc2libGUiOnRydWUsIlBhcmVudFN0eWxlIjp7IiRyZWYiOiI1NSJ9fSwiSW5kZXgiOjYsIlBlcmNlbnRhZ2VDb21wbGV0ZSI6bnVsbCwiUG9zaXRpb24iOnsiUmF0aW8iOjAuMDkxNzY1MjI3MTQxMjAzNywiSXNDdXN0b20iOnRydWV9LCJEYXRlRm9ybWF0Ijp7IiRyZWYiOiI4MyJ9LCJSZWxhdGVkVGFza0lkIjoiMDAwMDAwMDAtMDAwMC0wMDAwLTAwMDAtMDAwMDAwMDAwMDAwIiwiSWQiOiI3ZjU4M2RlMC04NTRhLTRjYWMtYjg5OC0zN2YzYTM3OWJiNGEiLCJJbXBvcnRJZCI6bnVsbCwiVGl0bGUiOiJNaWxlc3RvbmUgNyIsIk5vdGUiOm51bGwsIkh5cGVybGluayI6eyIkaWQiOiIzMDgiLCJBZGRyZXNzIjoiIiwiU3ViQWRkcmVzcyI6IiJ9LCJJc0NoYW5nZWQiOmZhbHNlLCJJc05ldyI6dHJ1ZX1dLCJUYXNrcyI6W3siJGlkIjoiMzA5IiwiR3JvdXBOYW1lIjpudWxsLCJTdGFydERhdGUiOiIyMDIwLTA3LTI1VDAwOjAwOjAwWiIsIkVuZERhdGUiOiIyMDIwLTA4LTAxVDIzOjU5OjAwWiIsIlBlcmNlbnRhZ2VDb21wbGV0ZSI6bnVsbCwiU3R5bGUiOnsiJGlkIjoiMzEwIiwiU2hhcGUiOjIsIlNoYXBlVGhpY2tuZXNzIjoxLCJEdXJhdGlvbkZvcm1hdCI6MCwiSW5jbHVkZU5vbldvcmtpbmdEYXlzSW5EdXJhdGlvbiI6ZmFsc2UsIlBlcmNlbnRhZ2VDb21wbGV0ZVN0eWxlIjp7IiRpZCI6IjMxMSIsIkZvbnRTZXR0aW5ncyI6eyIkaWQiOiIzMTI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MxMyIsIkxpbmVDb2xvciI6bnVsbCwiTGluZVdlaWdodCI6MC4wLCJMaW5lVHlwZSI6MCwiUGFyZW50U3R5bGUiOm51bGx9LCJQYXJlbnRTdHlsZSI6eyIkcmVmIjoiODYifX0sIkR1cmF0aW9uU3R5bGUiOnsiJGlkIjoiMzE0IiwiRm9udFNldHRpbmdzIjp7IiRpZCI6IjMxNSIsIkZvbnRTaXplIjoxMCwiRm9udE5hbWUiOiJDYWxpYnJpIiwiSXNCb2xkIjpmYWxzZSwiSXNJdGFsaWMiOmZhbHNlLCJJc1VuZGVybGluZWQiOmZhbHNlLCJQYXJlbnRTdHlsZSI6eyIkcmVmIjoiOTQifX0sIkF1dG9TaXplIjowLCJGb3JlZ3JvdW5kIjp7IiRpZCI6IjMxNiIsIkNvbG9yIjp7IiRpZCI6IjMx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MxOCIsIkxpbmVDb2xvciI6bnVsbCwiTGluZVdlaWdodCI6MC4wLCJMaW5lVHlwZSI6MCwiUGFyZW50U3R5bGUiOm51bGx9LCJQYXJlbnRTdHlsZSI6eyIkcmVmIjoiOTMifX0sIkhvcml6b250YWxDb25uZWN0b3JTdHlsZSI6eyIkaWQiOiIzMTkiLCJMaW5lQ29sb3IiOnsiJHJlZiI6IjEwMSJ9LCJMaW5lV2VpZ2h0IjowLjAsIkxpbmVUeXBlIjowLCJQYXJlbnRTdHlsZSI6eyIkcmVmIjoiMTAwIn19LCJWZXJ0aWNhbENvbm5lY3RvclN0eWxlIjp7IiRpZCI6IjMyMCIsIkxpbmVDb2xvciI6eyIkcmVmIjoiMTA0In0sIkxpbmVXZWlnaHQiOjAuMCwiTGluZVR5cGUiOjAsIlBhcmVudFN0eWxlIjp7IiRyZWYiOiIxMDMifX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MzIxIiwiTWFyZ2luIjp7IiRyZWYiOiIxMDcifSwiUGFkZGluZyI6eyIkcmVmIjoiMTA4In0sIkJhY2tncm91bmQiOnsiJGlkIjoiMzIyIiwiQ29sb3IiOnsiJGlkIjoiMzIzIiwiQSI6MjU1LCJSIjo4LCJHIjoxMjcsIkIiOjE5NX19LCJJc1Zpc2libGUiOnRydWUsIldpZHRoIjowLjAsIkhlaWdodCI6MTYuMCwiQm9yZGVyU3R5bGUiOnsiJGlkIjoiMzI0IiwiTGluZUNvbG9yIjp7IiRpZCI6IjMyNSIsIiR0eXBlIjoiTkxSRS5Db21tb24uRG9tLlNvbGlkQ29sb3JCcnVzaCwgTkxSRS5Db21tb24iLCJDb2xvciI6eyIkaWQiOiIzMjYiLCJBIjoyNTUsIlIiOjI1NSwiRyI6MCwiQiI6MH19LCJMaW5lV2VpZ2h0IjowLjAsIkxpbmVUeXBlIjowLCJQYXJlbnRTdHlsZSI6bnVsbH0sIlBhcmVudFN0eWxlIjp7IiRyZWYiOiIxMDYifX0sIlRpdGxlU3R5bGUiOnsiJGlkIjoiMzI3IiwiRm9udFNldHRpbmdzIjp7IiRpZCI6IjMyOCIsIkZvbnRTaXplIjoxMCwiRm9udE5hbWUiOiJDYWxpYnJpIiwiSXNCb2xkIjp0cnVlLCJJc0l0YWxpYyI6ZmFsc2UsIklzVW5kZXJsaW5lZCI6ZmFsc2UsIlBhcmVudFN0eWxlIjp7IiRyZWYiOiIxMTUifX0sIkF1dG9TaXplIjowLCJGb3JlZ3JvdW5kIjp7IiRpZCI6IjMyOSIsIkNvbG9yIjp7IiRpZCI6IjMzMCIsIkEiOjI1NSwiUiI6MCwiRyI6MTEyLCJCIjoxOTJ9fSwiTWF4V2lkdGgiOjUwLjg2NzAwODIwOTIyODUxNiwiTWF4SGVpZ2h0IjoiSW5maW5pdHkiLCJTbWFydEZvcmVncm91bmRJc0FjdGl2ZSI6ZmFsc2UsIkhvcml6b250YWxBbGlnbm1lbnQiOjIsIlZlcnRpY2FsQWxpZ25tZW50IjowLCJTbWFydEZvcmVncm91bmQiOm51bGwsIkJhY2tncm91bmRGaWxsVHlwZSI6MCwiTWFyZ2luIjp7IiRyZWYiOiIxMTgifSwiUGFkZGluZyI6eyIkcmVmIjoiMTE5In0sIkJhY2tncm91bmQiOnsiJHJlZiI6IjEyMCJ9LCJJc1Zpc2libGUiOnRydWUsIldpZHRoIjowLjAsIkhlaWdodCI6MC4wLCJCb3JkZXJTdHlsZSI6eyIkaWQiOiIzMzEiLCJMaW5lQ29sb3IiOm51bGwsIkxpbmVXZWlnaHQiOjAuMCwiTGluZVR5cGUiOjAsIlBhcmVudFN0eWxlIjpudWxsfSwiUGFyZW50U3R5bGUiOnsiJHJlZiI6IjExNCJ9fSwiRGF0ZVN0eWxlIjp7IiRpZCI6IjMzMiIsIkZvbnRTZXR0aW5ncyI6eyIkaWQiOiIzMzMiLCJGb250U2l6ZSI6MTAsIkZvbnROYW1lIjoiQ2FsaWJyaSIsIklzQm9sZCI6ZmFsc2UsIklzSXRhbGljIjpmYWxzZSwiSXNVbmRlcmxpbmVkIjpmYWxzZSwiUGFyZW50U3R5bGUiOnsiJHJlZiI6IjEyMiJ9fSwiQXV0b1NpemUiOjAsIkZvcmVncm91bmQiOnsiJGlkIjoiMzM0IiwiQ29sb3IiOnsiJGlkIjoiMzM1IiwiQSI6MjU1LCJSIjoxMjcsIkciOjEyNywiQiI6MTI3fX0sIk1heFdpZHRoIjoyMDAuMCwiTWF4SGVpZ2h0IjoiSW5maW5pdHkiLCJTbWFydEZvcmVncm91bmRJc0FjdGl2ZSI6ZmFsc2UsIkhvcml6b250YWxBbGlnbm1lbnQiOjAsIlZlcnRpY2FsQWxpZ25tZW50IjowLCJTbWFydEZvcmVncm91bmQiOm51bGwsIkJhY2tncm91bmRGaWxsVHlwZSI6MCwiTWFyZ2luIjp7IiRyZWYiOiIxMjUifSwiUGFkZGluZyI6eyIkcmVmIjoiMTI2In0sIkJhY2tncm91bmQiOnsiJHJlZiI6IjEyNyJ9LCJJc1Zpc2libGUiOnRydWUsIldpZHRoIjowLjAsIkhlaWdodCI6MC4wLCJCb3JkZXJTdHlsZSI6eyIkaWQiOiIzMzYiLCJMaW5lQ29sb3IiOm51bGwsIkxpbmVXZWlnaHQiOjAuMCwiTGluZVR5cGUiOjAsIlBhcmVudFN0eWxlIjpudWxsfSwiUGFyZW50U3R5bGUiOnsiJHJlZiI6IjEyMSJ9fSwiRGF0ZUZvcm1hdCI6eyIkcmVmIjoiMTI4In0sIklzVmlzaWJsZSI6dHJ1ZSwiUGFyZW50U3R5bGUiOnsiJHJlZiI6Ijg1In19LCJJbmRleCI6NywiU21hcnREdXJhdGlvbkFjdGl2YXRlZCI6ZmFsc2UsIkRhdGVGb3JtYXQiOnsiJHJlZiI6IjEyOCJ9LCJJZCI6IjdjNTE4ZmIzLTdmMjEtNDJiYi04ZTA0LTQ1OTIwZDA0MDNiNSIsIkltcG9ydElkIjpudWxsLCJUaXRsZSI6IlRhc2sgMSBIZXJlIiwiTm90ZSI6bnVsbCwiSHlwZXJsaW5rIjp7IiRpZCI6IjMzNyIsIkFkZHJlc3MiOiIiLCJTdWJBZGRyZXNzIjoiIn0sIklzQ2hhbmdlZCI6ZmFsc2UsIklzTmV3Ijp0cnVlfSx7IiRpZCI6IjMzOCIsIkdyb3VwTmFtZSI6bnVsbCwiU3RhcnREYXRlIjoiMjAyMC0wOC0xNVQwMDowMDowMFoiLCJFbmREYXRlIjoiMjAyMC0wOS0wN1QyMzo1OTowMFoiLCJQZXJjZW50YWdlQ29tcGxldGUiOm51bGwsIlN0eWxlIjp7IiRpZCI6IjMzOSIsIlNoYXBlIjoyLCJTaGFwZVRoaWNrbmVzcyI6MSwiRHVyYXRpb25Gb3JtYXQiOjAsIkluY2x1ZGVOb25Xb3JraW5nRGF5c0luRHVyYXRpb24iOmZhbHNlLCJQZXJjZW50YWdlQ29tcGxldGVTdHlsZSI6eyIkaWQiOiIzNDAiLCJGb250U2V0dGluZ3MiOnsiJGlkIjoiMzQxIiwiRm9udFNpemUiOjEwLCJGb250TmFtZSI6IkNhbGlicmkiLCJJc0JvbGQiOmZhbHNlLCJJc0l0YWxpYyI6ZmFsc2UsIklzVW5kZXJsaW5lZCI6ZmFsc2UsIlBhcmVudFN0eWxlIjp7IiRyZWYiOiI4NyJ9fSwiQXV0b1NpemUiOjAsIkZvcmVncm91bmQiOnsiJHJlZiI6Ijg4In0sIk1heFdpZHRoIjoyMDAuMCwiTWF4SGVpZ2h0IjoiSW5maW5pdHkiLCJTbWFydEZvcmVncm91bmRJc0FjdGl2ZSI6ZmFsc2UsIkhvcml6b250YWxBbGlnbm1lbnQiOjAsIlZlcnRpY2FsQWxpZ25tZW50IjowLCJTbWFydEZvcmVncm91bmQiOm51bGwsIkJhY2tncm91bmRGaWxsVHlwZSI6MCwiTWFyZ2luIjp7IiRyZWYiOiI5MCJ9LCJQYWRkaW5nIjp7IiRyZWYiOiI5MSJ9LCJCYWNrZ3JvdW5kIjp7IiRyZWYiOiI5MiJ9LCJJc1Zpc2libGUiOnRydWUsIldpZHRoIjowLjAsIkhlaWdodCI6MC4wLCJCb3JkZXJTdHlsZSI6eyIkaWQiOiIzNDIiLCJMaW5lQ29sb3IiOm51bGwsIkxpbmVXZWlnaHQiOjAuMCwiTGluZVR5cGUiOjAsIlBhcmVudFN0eWxlIjpudWxsfSwiUGFyZW50U3R5bGUiOnsiJHJlZiI6Ijg2In19LCJEdXJhdGlvblN0eWxlIjp7IiRpZCI6IjM0MyIsIkZvbnRTZXR0aW5ncyI6eyIkaWQiOiIzNDQiLCJGb250U2l6ZSI6MTAsIkZvbnROYW1lIjoiQ2FsaWJyaSIsIklzQm9sZCI6ZmFsc2UsIklzSXRhbGljIjpmYWxzZSwiSXNVbmRlcmxpbmVkIjpmYWxzZSwiUGFyZW50U3R5bGUiOnsiJHJlZiI6Ijk0In19LCJBdXRvU2l6ZSI6MCwiRm9yZWdyb3VuZCI6eyIkaWQiOiIzNDUiLCJDb2xvciI6eyIkaWQiOiIzND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5NyJ9LCJQYWRkaW5nIjp7IiRyZWYiOiI5OCJ9LCJCYWNrZ3JvdW5kIjp7IiRyZWYiOiI5OSJ9LCJJc1Zpc2libGUiOnRydWUsIldpZHRoIjowLjAsIkhlaWdodCI6MC4wLCJCb3JkZXJTdHlsZSI6eyIkaWQiOiIzNDciLCJMaW5lQ29sb3IiOm51bGwsIkxpbmVXZWlnaHQiOjAuMCwiTGluZVR5cGUiOjAsIlBhcmVudFN0eWxlIjpudWxsfSwiUGFyZW50U3R5bGUiOnsiJHJlZiI6IjkzIn19LCJIb3Jpem9udGFsQ29ubmVjdG9yU3R5bGUiOnsiJGlkIjoiMzQ4IiwiTGluZUNvbG9yIjp7IiRyZWYiOiIxMDEifSwiTGluZVdlaWdodCI6MC4wLCJMaW5lVHlwZSI6MCwiUGFyZW50U3R5bGUiOnsiJHJlZiI6IjEwMCJ9fSwiVmVydGljYWxDb25uZWN0b3JTdHlsZSI6eyIkaWQiOiIzNDkiLCJMaW5lQ29sb3IiOnsiJHJlZiI6IjEwNCJ9LCJMaW5lV2VpZ2h0IjowLjAsIkxpbmVUeXBlIjowLCJQYXJlbnRTdHlsZSI6eyIkcmVmIjoiMTAzIn19LCJNYXJnaW4iOm51bGwsIlN0YXJ0RGF0ZVBvc2l0aW9uIjo0LCJFbmREYXRlUG9zaXRpb24iOjQsIkRhdGVJc1Zpc2libGUiOnRydWUsIlRpdGxlUG9zaXRpb24iOjMsIkR1cmF0aW9uUG9zaXRpb24iOjYsIlBlcmNlbnRhZ2VDb21wbGV0ZWRQb3NpdGlvbiI6NiwiU3BhY2luZyI6NSwiSXNCZWxvd1RpbWViYW5kIjp0cnVlLCJQZXJjZW50YWdlQ29tcGxldGVTaGFwZU9wYWNpdHkiOjM1LCJTaGFwZVN0eWxlIjp7IiRpZCI6IjM1MCIsIk1hcmdpbiI6eyIkcmVmIjoiMTA3In0sIlBhZGRpbmciOnsiJHJlZiI6IjEwOCJ9LCJCYWNrZ3JvdW5kIjp7IiRpZCI6IjM1MSIsIkNvbG9yIjp7IiRpZCI6IjM1MiIsIkEiOjI1NSwiUiI6MjEwLCJHIjo3MSwiQiI6Mzh9fSwiSXNWaXNpYmxlIjp0cnVlLCJXaWR0aCI6MC4wLCJIZWlnaHQiOjE2LjAsIkJvcmRlclN0eWxlIjp7IiRpZCI6IjM1MyIsIkxpbmVDb2xvciI6eyIkaWQiOiIzNTQiLCIkdHlwZSI6Ik5MUkUuQ29tbW9uLkRvbS5Tb2xpZENvbG9yQnJ1c2gsIE5MUkUuQ29tbW9uIiwiQ29sb3IiOnsiJGlkIjoiMzU1IiwiQSI6MjU1LCJSIjoyNTUsIkciOjAsIkIiOjB9fSwiTGluZVdlaWdodCI6MC4wLCJMaW5lVHlwZSI6MCwiUGFyZW50U3R5bGUiOm51bGx9LCJQYXJlbnRTdHlsZSI6eyIkcmVmIjoiMTA2In19LCJUaXRsZVN0eWxlIjp7IiRpZCI6IjM1NiIsIkZvbnRTZXR0aW5ncyI6eyIkaWQiOiIzNTciLCJGb250U2l6ZSI6MTAsIkZvbnROYW1lIjoiQ2FsaWJyaSIsIklzQm9sZCI6dHJ1ZSwiSXNJdGFsaWMiOmZhbHNlLCJJc1VuZGVybGluZWQiOmZhbHNlLCJQYXJlbnRTdHlsZSI6eyIkcmVmIjoiMTE1In19LCJBdXRvU2l6ZSI6MCwiRm9yZWdyb3VuZCI6eyIkaWQiOiIzNTgiLCJDb2xvciI6eyIkaWQiOiIzNTkiLCJBIjoyNTUsIlIiOjIxMCwiRyI6NzEsIkIiOjM4fX0sIk1heFdpZHRoIjo1MS40OTgwMzE2MTYyMTA5Mzg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MzYwIiwiTGluZUNvbG9yIjpudWxsLCJMaW5lV2VpZ2h0IjowLjAsIkxpbmVUeXBlIjowLCJQYXJlbnRTdHlsZSI6bnVsbH0sIlBhcmVudFN0eWxlIjp7IiRyZWYiOiIxMTQifX0sIkRhdGVTdHlsZSI6eyIkaWQiOiIzNjEiLCJGb250U2V0dGluZ3MiOnsiJGlkIjoiMzYyIiwiRm9udFNpemUiOjEwLCJGb250TmFtZSI6IkNhbGlicmkiLCJJc0JvbGQiOmZhbHNlLCJJc0l0YWxpYyI6ZmFsc2UsIklzVW5kZXJsaW5lZCI6ZmFsc2UsIlBhcmVudFN0eWxlIjp7IiRyZWYiOiIxMjIifX0sIkF1dG9TaXplIjowLCJGb3JlZ3JvdW5kIjp7IiRpZCI6IjM2MyIsIkNvbG9yIjp7IiRpZCI6IjM2NC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MzY1IiwiTGluZUNvbG9yIjpudWxsLCJMaW5lV2VpZ2h0IjowLjAsIkxpbmVUeXBlIjowLCJQYXJlbnRTdHlsZSI6bnVsbH0sIlBhcmVudFN0eWxlIjp7IiRyZWYiOiIxMjEifX0sIkRhdGVGb3JtYXQiOnsiJHJlZiI6IjEyOCJ9LCJJc1Zpc2libGUiOnRydWUsIlBhcmVudFN0eWxlIjp7IiRyZWYiOiI4NSJ9fSwiSW5kZXgiOjgsIlNtYXJ0RHVyYXRpb25BY3RpdmF0ZWQiOmZhbHNlLCJEYXRlRm9ybWF0Ijp7IiRyZWYiOiIxMjgifSwiSWQiOiJiZTNhZTM4Zi02MGIzLTQwMmQtOGExMy1mMWU5MWVlYzQxZjUiLCJJbXBvcnRJZCI6bnVsbCwiVGl0bGUiOiJUYXNrIDIgSGVyZSIsIk5vdGUiOm51bGwsIkh5cGVybGluayI6eyIkaWQiOiIzNjYiLCJBZGRyZXNzIjoiIiwiU3ViQWRkcmVzcyI6IiJ9LCJJc0NoYW5nZWQiOmZhbHNlLCJJc05ldyI6dHJ1ZX0seyIkaWQiOiIzNjciLCJHcm91cE5hbWUiOm51bGwsIlN0YXJ0RGF0ZSI6IjIwMjAtMDgtMTVUMDA6MDA6MDBaIiwiRW5kRGF0ZSI6IjIwMjAtMDktMTdUMjM6NTk6MDBaIiwiUGVyY2VudGFnZUNvbXBsZXRlIjpudWxsLCJTdHlsZSI6eyIkaWQiOiIzNjgiLCJTaGFwZSI6MiwiU2hhcGVUaGlja25lc3MiOjEsIkR1cmF0aW9uRm9ybWF0IjowLCJJbmNsdWRlTm9uV29ya2luZ0RheXNJbkR1cmF0aW9uIjpmYWxzZSwiUGVyY2VudGFnZUNvbXBsZXRlU3R5bGUiOnsiJGlkIjoiMzY5IiwiRm9udFNldHRpbmdzIjp7IiRpZCI6IjM3MCIsIkZvbnRTaXplIjoxMCwiRm9udE5hbWUiOiJDYWxpYnJpIiwiSXNCb2xkIjpmYWxzZSwiSXNJdGFsaWMiOmZhbHNlLCJJc1VuZGVybGluZWQiOmZhbHNlLCJQYXJlbnRTdHlsZSI6eyIkcmVmIjoiODcifX0sIkF1dG9TaXplIjowLCJGb3JlZ3JvdW5kIjp7IiRyZWYiOiI4OCJ9LCJNYXhXaWR0aCI6MjAwLjAsIk1heEhlaWdodCI6IkluZmluaXR5IiwiU21hcnRGb3JlZ3JvdW5kSXNBY3RpdmUiOmZhbHNlLCJIb3Jpem9udGFsQWxpZ25tZW50IjowLCJWZXJ0aWNhbEFsaWdubWVudCI6MCwiU21hcnRGb3JlZ3JvdW5kIjpudWxsLCJCYWNrZ3JvdW5kRmlsbFR5cGUiOjAsIk1hcmdpbiI6eyIkcmVmIjoiOTAifSwiUGFkZGluZyI6eyIkcmVmIjoiOTEifSwiQmFja2dyb3VuZCI6eyIkcmVmIjoiOTIifSwiSXNWaXNpYmxlIjp0cnVlLCJXaWR0aCI6MC4wLCJIZWlnaHQiOjAuMCwiQm9yZGVyU3R5bGUiOnsiJGlkIjoiMzcxIiwiTGluZUNvbG9yIjpudWxsLCJMaW5lV2VpZ2h0IjowLjAsIkxpbmVUeXBlIjowLCJQYXJlbnRTdHlsZSI6bnVsbH0sIlBhcmVudFN0eWxlIjp7IiRyZWYiOiI4NiJ9fSwiRHVyYXRpb25TdHlsZSI6eyIkaWQiOiIzNzIiLCJGb250U2V0dGluZ3MiOnsiJGlkIjoiMzczIiwiRm9udFNpemUiOjEwLCJGb250TmFtZSI6IkNhbGlicmkiLCJJc0JvbGQiOmZhbHNlLCJJc0l0YWxpYyI6ZmFsc2UsIklzVW5kZXJsaW5lZCI6ZmFsc2UsIlBhcmVudFN0eWxlIjp7IiRyZWYiOiI5NCJ9fSwiQXV0b1NpemUiOjAsIkZvcmVncm91bmQiOnsiJGlkIjoiMzc0IiwiQ29sb3IiOnsiJGlkIjoiMzc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OTcifSwiUGFkZGluZyI6eyIkcmVmIjoiOTgifSwiQmFja2dyb3VuZCI6eyIkcmVmIjoiOTkifSwiSXNWaXNpYmxlIjp0cnVlLCJXaWR0aCI6MC4wLCJIZWlnaHQiOjAuMCwiQm9yZGVyU3R5bGUiOnsiJGlkIjoiMzc2IiwiTGluZUNvbG9yIjpudWxsLCJMaW5lV2VpZ2h0IjowLjAsIkxpbmVUeXBlIjowLCJQYXJlbnRTdHlsZSI6bnVsbH0sIlBhcmVudFN0eWxlIjp7IiRyZWYiOiI5MyJ9fSwiSG9yaXpvbnRhbENvbm5lY3RvclN0eWxlIjp7IiRpZCI6IjM3NyIsIkxpbmVDb2xvciI6eyIkcmVmIjoiMTAxIn0sIkxpbmVXZWlnaHQiOjAuMCwiTGluZVR5cGUiOjAsIlBhcmVudFN0eWxlIjp7IiRyZWYiOiIxMDAifX0sIlZlcnRpY2FsQ29ubmVjdG9yU3R5bGUiOnsiJGlkIjoiMzc4IiwiTGluZUNvbG9yIjp7IiRyZWYiOiIxMDQifSwiTGluZVdlaWdodCI6MC4wLCJMaW5lVHlwZSI6MCwiUGFyZW50U3R5bGUiOnsiJHJlZiI6IjEwMyJ9fSwiTWFyZ2luIjpudWxsLCJTdGFydERhdGVQb3NpdGlvbiI6NCwiRW5kRGF0ZVBvc2l0aW9uIjo0LCJEYXRlSXNWaXNpYmxlIjp0cnVlLCJUaXRsZVBvc2l0aW9uIjozLCJEdXJhdGlvblBvc2l0aW9uIjo2LCJQZXJjZW50YWdlQ29tcGxldGVkUG9zaXRpb24iOjYsIlNwYWNpbmciOjUsIklzQmVsb3dUaW1lYmFuZCI6dHJ1ZSwiUGVyY2VudGFnZUNvbXBsZXRlU2hhcGVPcGFjaXR5IjozNSwiU2hhcGVTdHlsZSI6eyIkaWQiOiIzNzkiLCJNYXJnaW4iOnsiJHJlZiI6IjEwNyJ9LCJQYWRkaW5nIjp7IiRyZWYiOiIxMDgifSwiQmFja2dyb3VuZCI6eyIkaWQiOiIzODAiLCJDb2xvciI6eyIkaWQiOiIzODEiLCJBIjoyNTUsIlIiOjIxMCwiRyI6NzEsIkIiOjM4fX0sIklzVmlzaWJsZSI6dHJ1ZSwiV2lkdGgiOjAuMCwiSGVpZ2h0IjoxNi4wLCJCb3JkZXJTdHlsZSI6eyIkaWQiOiIzODIiLCJMaW5lQ29sb3IiOnsiJGlkIjoiMzgzIiwiJHR5cGUiOiJOTFJFLkNvbW1vbi5Eb20uU29saWRDb2xvckJydXNoLCBOTFJFLkNvbW1vbiIsIkNvbG9yIjp7IiRpZCI6IjM4NCIsIkEiOjI1NSwiUiI6MjU1LCJHIjowLCJCIjowfX0sIkxpbmVXZWlnaHQiOjAuMCwiTGluZVR5cGUiOjAsIlBhcmVudFN0eWxlIjpudWxsfSwiUGFyZW50U3R5bGUiOnsiJHJlZiI6IjEwNiJ9fSwiVGl0bGVTdHlsZSI6eyIkaWQiOiIzODUiLCJGb250U2V0dGluZ3MiOnsiJGlkIjoiMzg2IiwiRm9udFNpemUiOjEwLCJGb250TmFtZSI6IkNhbGlicmkiLCJJc0JvbGQiOnRydWUsIklzSXRhbGljIjpmYWxzZSwiSXNVbmRlcmxpbmVkIjpmYWxzZSwiUGFyZW50U3R5bGUiOnsiJHJlZiI6IjExNSJ9fSwiQXV0b1NpemUiOjAsIkZvcmVncm91bmQiOnsiJGlkIjoiMzg3IiwiQ29sb3IiOnsiJGlkIjoiMzg4IiwiQSI6MjU1LCJSIjoyMTAsIkciOjcxLCJCIjozOH19LCJNYXhXaWR0aCI6NTAuODY3MDA4MjA5MjI4NTE2LCJNYXhIZWlnaHQiOiJJbmZpbml0eSIsIlNtYXJ0Rm9yZWdyb3VuZElzQWN0aXZlIjpmYWxzZSwiSG9yaXpvbnRhbEFsaWdubWVudCI6MiwiVmVydGljYWxBbGlnbm1lbnQiOjAsIlNtYXJ0Rm9yZWdyb3VuZCI6bnVsbCwiQmFja2dyb3VuZEZpbGxUeXBlIjowLCJNYXJnaW4iOnsiJHJlZiI6IjExOCJ9LCJQYWRkaW5nIjp7IiRyZWYiOiIxMTkifSwiQmFja2dyb3VuZCI6eyIkcmVmIjoiMTIwIn0sIklzVmlzaWJsZSI6dHJ1ZSwiV2lkdGgiOjAuMCwiSGVpZ2h0IjowLjAsIkJvcmRlclN0eWxlIjp7IiRpZCI6IjM4OSIsIkxpbmVDb2xvciI6bnVsbCwiTGluZVdlaWdodCI6MC4wLCJMaW5lVHlwZSI6MCwiUGFyZW50U3R5bGUiOm51bGx9LCJQYXJlbnRTdHlsZSI6eyIkcmVmIjoiMTE0In19LCJEYXRlU3R5bGUiOnsiJGlkIjoiMzkwIiwiRm9udFNldHRpbmdzIjp7IiRpZCI6IjM5MSIsIkZvbnRTaXplIjoxMCwiRm9udE5hbWUiOiJDYWxpYnJpIiwiSXNCb2xkIjpmYWxzZSwiSXNJdGFsaWMiOmZhbHNlLCJJc1VuZGVybGluZWQiOmZhbHNlLCJQYXJlbnRTdHlsZSI6eyIkcmVmIjoiMTIyIn19LCJBdXRvU2l6ZSI6MCwiRm9yZWdyb3VuZCI6eyIkaWQiOiIzOTIiLCJDb2xvciI6eyIkaWQiOiIzOTMiLCJBIjoyNTUsIlIiOjEyNywiRyI6MTI3LCJCIjoxMjd9fSwiTWF4V2lkdGgiOjIwMC4wLCJNYXhIZWlnaHQiOiJJbmZpbml0eSIsIlNtYXJ0Rm9yZWdyb3VuZElzQWN0aXZlIjpmYWxzZSwiSG9yaXpvbnRhbEFsaWdubWVudCI6MCwiVmVydGljYWxBbGlnbm1lbnQiOjAsIlNtYXJ0Rm9yZWdyb3VuZCI6bnVsbCwiQmFja2dyb3VuZEZpbGxUeXBlIjowLCJNYXJnaW4iOnsiJHJlZiI6IjEyNSJ9LCJQYWRkaW5nIjp7IiRyZWYiOiIxMjYifSwiQmFja2dyb3VuZCI6eyIkcmVmIjoiMTI3In0sIklzVmlzaWJsZSI6dHJ1ZSwiV2lkdGgiOjAuMCwiSGVpZ2h0IjowLjAsIkJvcmRlclN0eWxlIjp7IiRpZCI6IjM5NCIsIkxpbmVDb2xvciI6bnVsbCwiTGluZVdlaWdodCI6MC4wLCJMaW5lVHlwZSI6MCwiUGFyZW50U3R5bGUiOm51bGx9LCJQYXJlbnRTdHlsZSI6eyIkcmVmIjoiMTIxIn19LCJEYXRlRm9ybWF0Ijp7IiRyZWYiOiIxMjgifSwiSXNWaXNpYmxlIjp0cnVlLCJQYXJlbnRTdHlsZSI6eyIkcmVmIjoiODUifX0sIkluZGV4Ijo5LCJTbWFydER1cmF0aW9uQWN0aXZhdGVkIjpmYWxzZSwiRGF0ZUZvcm1hdCI6eyIkcmVmIjoiMTI4In0sIklkIjoiOWFhMTgzZDYtNWRmMi00YjBjLThmZWMtZDBhMDAyNDcxNTgzIiwiSW1wb3J0SWQiOm51bGwsIlRpdGxlIjoiVGFzayAzIEhlcmUiLCJOb3RlIjpudWxsLCJIeXBlcmxpbmsiOnsiJGlkIjoiMzk1IiwiQWRkcmVzcyI6IiIsIlN1YkFkZHJlc3MiOiIifSwiSXNDaGFuZ2VkIjpmYWxzZSwiSXNOZXciOnRydWV9LHsiJGlkIjoiMzk2IiwiR3JvdXBOYW1lIjpudWxsLCJTdGFydERhdGUiOiIyMDIwLTA5LTA4VDAwOjAwOjAwWiIsIkVuZERhdGUiOiIyMDIwLTA5LTMwVDIzOjU5OjAwWiIsIlBlcmNlbnRhZ2VDb21wbGV0ZSI6bnVsbCwiU3R5bGUiOnsiJGlkIjoiMzk3IiwiU2hhcGUiOjIsIlNoYXBlVGhpY2tuZXNzIjoxLCJEdXJhdGlvbkZvcm1hdCI6MCwiSW5jbHVkZU5vbldvcmtpbmdEYXlzSW5EdXJhdGlvbiI6ZmFsc2UsIlBlcmNlbnRhZ2VDb21wbGV0ZVN0eWxlIjp7IiRpZCI6IjM5OCIsIkZvbnRTZXR0aW5ncyI6eyIkaWQiOiIzOTk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QwMCIsIkxpbmVDb2xvciI6bnVsbCwiTGluZVdlaWdodCI6MC4wLCJMaW5lVHlwZSI6MCwiUGFyZW50U3R5bGUiOm51bGx9LCJQYXJlbnRTdHlsZSI6eyIkcmVmIjoiODYifX0sIkR1cmF0aW9uU3R5bGUiOnsiJGlkIjoiNDAxIiwiRm9udFNldHRpbmdzIjp7IiRpZCI6IjQwMiIsIkZvbnRTaXplIjoxMCwiRm9udE5hbWUiOiJDYWxpYnJpIiwiSXNCb2xkIjpmYWxzZSwiSXNJdGFsaWMiOmZhbHNlLCJJc1VuZGVybGluZWQiOmZhbHNlLCJQYXJlbnRTdHlsZSI6eyIkcmVmIjoiOTQifX0sIkF1dG9TaXplIjowLCJGb3JlZ3JvdW5kIjp7IiRpZCI6IjQwMyIsIkNvbG9yIjp7IiRpZCI6IjQw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QwNSIsIkxpbmVDb2xvciI6bnVsbCwiTGluZVdlaWdodCI6MC4wLCJMaW5lVHlwZSI6MCwiUGFyZW50U3R5bGUiOm51bGx9LCJQYXJlbnRTdHlsZSI6eyIkcmVmIjoiOTMifX0sIkhvcml6b250YWxDb25uZWN0b3JTdHlsZSI6eyIkaWQiOiI0MDYiLCJMaW5lQ29sb3IiOnsiJHJlZiI6IjEwMSJ9LCJMaW5lV2VpZ2h0IjowLjAsIkxpbmVUeXBlIjowLCJQYXJlbnRTdHlsZSI6eyIkcmVmIjoiMTAwIn19LCJWZXJ0aWNhbENvbm5lY3RvclN0eWxlIjp7IiRpZCI6IjQwNyIsIkxpbmVDb2xvciI6eyIkcmVmIjoiMTA0In0sIkxpbmVXZWlnaHQiOjAuMCwiTGluZVR5cGUiOjAsIlBhcmVudFN0eWxlIjp7IiRyZWYiOiIxMDMifX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NDA4IiwiTWFyZ2luIjp7IiRyZWYiOiIxMDcifSwiUGFkZGluZyI6eyIkcmVmIjoiMTA4In0sIkJhY2tncm91bmQiOnsiJGlkIjoiNDA5IiwiQ29sb3IiOnsiJGlkIjoiNDEwIiwiQSI6MjU1LCJSIjo5OCwiRyI6MTgxLCJCIjoxMjN9fSwiSXNWaXNpYmxlIjp0cnVlLCJXaWR0aCI6MC4wLCJIZWlnaHQiOjE2LjAsIkJvcmRlclN0eWxlIjp7IiRpZCI6IjQxMSIsIkxpbmVDb2xvciI6eyIkaWQiOiI0MTIiLCIkdHlwZSI6Ik5MUkUuQ29tbW9uLkRvbS5Tb2xpZENvbG9yQnJ1c2gsIE5MUkUuQ29tbW9uIiwiQ29sb3IiOnsiJGlkIjoiNDEzIiwiQSI6MjU1LCJSIjoyNTUsIkciOjAsIkIiOjB9fSwiTGluZVdlaWdodCI6MC4wLCJMaW5lVHlwZSI6MCwiUGFyZW50U3R5bGUiOm51bGx9LCJQYXJlbnRTdHlsZSI6eyIkcmVmIjoiMTA2In19LCJUaXRsZVN0eWxlIjp7IiRpZCI6IjQxNCIsIkZvbnRTZXR0aW5ncyI6eyIkaWQiOiI0MTUiLCJGb250U2l6ZSI6MTAsIkZvbnROYW1lIjoiQ2FsaWJyaSIsIklzQm9sZCI6dHJ1ZSwiSXNJdGFsaWMiOmZhbHNlLCJJc1VuZGVybGluZWQiOmZhbHNlLCJQYXJlbnRTdHlsZSI6eyIkcmVmIjoiMTE1In19LCJBdXRvU2l6ZSI6MCwiRm9yZWdyb3VuZCI6eyIkaWQiOiI0MTYiLCJDb2xvciI6eyIkaWQiOiI0MTciLCJBIjoyNTUsIlIiOjcyLCJHIjoxNTQsIkIiOjk3fX0sIk1heFdpZHRoIjo1MS40OTgwMzE2MTYyMTA5Mzg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NDE4IiwiTGluZUNvbG9yIjpudWxsLCJMaW5lV2VpZ2h0IjowLjAsIkxpbmVUeXBlIjowLCJQYXJlbnRTdHlsZSI6bnVsbH0sIlBhcmVudFN0eWxlIjp7IiRyZWYiOiIxMTQifX0sIkRhdGVTdHlsZSI6eyIkaWQiOiI0MTkiLCJGb250U2V0dGluZ3MiOnsiJGlkIjoiNDIwIiwiRm9udFNpemUiOjEwLCJGb250TmFtZSI6IkNhbGlicmkiLCJJc0JvbGQiOmZhbHNlLCJJc0l0YWxpYyI6ZmFsc2UsIklzVW5kZXJsaW5lZCI6ZmFsc2UsIlBhcmVudFN0eWxlIjp7IiRyZWYiOiIxMjIifX0sIkF1dG9TaXplIjowLCJGb3JlZ3JvdW5kIjp7IiRpZCI6IjQyMSIsIkNvbG9yIjp7IiRpZCI6IjQyMi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NDIzIiwiTGluZUNvbG9yIjpudWxsLCJMaW5lV2VpZ2h0IjowLjAsIkxpbmVUeXBlIjowLCJQYXJlbnRTdHlsZSI6bnVsbH0sIlBhcmVudFN0eWxlIjp7IiRyZWYiOiIxMjEifX0sIkRhdGVGb3JtYXQiOnsiJHJlZiI6IjEyOCJ9LCJJc1Zpc2libGUiOnRydWUsIlBhcmVudFN0eWxlIjp7IiRyZWYiOiI4NSJ9fSwiSW5kZXgiOjEwLCJTbWFydER1cmF0aW9uQWN0aXZhdGVkIjpmYWxzZSwiRGF0ZUZvcm1hdCI6eyIkcmVmIjoiMTI4In0sIklkIjoiMDZhNmEyMDAtMjFlYS00YWNkLWFjMjAtYjQxZjdiMzdiMGRkIiwiSW1wb3J0SWQiOm51bGwsIlRpdGxlIjoiVGFzayA0IEhlcmUiLCJOb3RlIjpudWxsLCJIeXBlcmxpbmsiOnsiJGlkIjoiNDI0IiwiQWRkcmVzcyI6IiIsIlN1YkFkZHJlc3MiOiIifSwiSXNDaGFuZ2VkIjpmYWxzZSwiSXNOZXciOnRydWV9LHsiJGlkIjoiNDI1IiwiR3JvdXBOYW1lIjpudWxsLCJTdGFydERhdGUiOiIyMDIwLTEwLTA0VDAwOjAwOjAwWiIsIkVuZERhdGUiOiIyMDIwLTExLTA3VDIzOjU5OjAwWiIsIlBlcmNlbnRhZ2VDb21wbGV0ZSI6bnVsbCwiU3R5bGUiOnsiJGlkIjoiNDI2IiwiU2hhcGUiOjIsIlNoYXBlVGhpY2tuZXNzIjoxLCJEdXJhdGlvbkZvcm1hdCI6MCwiSW5jbHVkZU5vbldvcmtpbmdEYXlzSW5EdXJhdGlvbiI6ZmFsc2UsIlBlcmNlbnRhZ2VDb21wbGV0ZVN0eWxlIjp7IiRpZCI6IjQyNyIsIkZvbnRTZXR0aW5ncyI6eyIkaWQiOiI0MjgiLCJGb250U2l6ZSI6MTAsIkZvbnROYW1lIjoiQ2FsaWJyaSIsIklzQm9sZCI6ZmFsc2UsIklzSXRhbGljIjpmYWxzZSwiSXNVbmRlcmxpbmVkIjpmYWxzZSwiUGFyZW50U3R5bGUiOnsiJHJlZiI6Ijg3In19LCJBdXRvU2l6ZSI6MCwiRm9yZWdyb3VuZCI6eyIkcmVmIjoiODgifSwiTWF4V2lkdGgiOjIwMC4wLCJNYXhIZWlnaHQiOiJJbmZpbml0eSIsIlNtYXJ0Rm9yZWdyb3VuZElzQWN0aXZlIjpmYWxzZSwiSG9yaXpvbnRhbEFsaWdubWVudCI6MCwiVmVydGljYWxBbGlnbm1lbnQiOjAsIlNtYXJ0Rm9yZWdyb3VuZCI6bnVsbCwiQmFja2dyb3VuZEZpbGxUeXBlIjowLCJNYXJnaW4iOnsiJHJlZiI6IjkwIn0sIlBhZGRpbmciOnsiJHJlZiI6IjkxIn0sIkJhY2tncm91bmQiOnsiJHJlZiI6IjkyIn0sIklzVmlzaWJsZSI6dHJ1ZSwiV2lkdGgiOjAuMCwiSGVpZ2h0IjowLjAsIkJvcmRlclN0eWxlIjp7IiRpZCI6IjQyOSIsIkxpbmVDb2xvciI6bnVsbCwiTGluZVdlaWdodCI6MC4wLCJMaW5lVHlwZSI6MCwiUGFyZW50U3R5bGUiOm51bGx9LCJQYXJlbnRTdHlsZSI6eyIkcmVmIjoiODYifX0sIkR1cmF0aW9uU3R5bGUiOnsiJGlkIjoiNDMwIiwiRm9udFNldHRpbmdzIjp7IiRpZCI6IjQzMSIsIkZvbnRTaXplIjoxMCwiRm9udE5hbWUiOiJDYWxpYnJpIiwiSXNCb2xkIjpmYWxzZSwiSXNJdGFsaWMiOmZhbHNlLCJJc1VuZGVybGluZWQiOmZhbHNlLCJQYXJlbnRTdHlsZSI6eyIkcmVmIjoiOTQifX0sIkF1dG9TaXplIjowLCJGb3JlZ3JvdW5kIjp7IiRpZCI6IjQzMiIsIkNvbG9yIjp7IiRpZCI6IjQzM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k3In0sIlBhZGRpbmciOnsiJHJlZiI6Ijk4In0sIkJhY2tncm91bmQiOnsiJHJlZiI6Ijk5In0sIklzVmlzaWJsZSI6dHJ1ZSwiV2lkdGgiOjAuMCwiSGVpZ2h0IjowLjAsIkJvcmRlclN0eWxlIjp7IiRpZCI6IjQzNCIsIkxpbmVDb2xvciI6bnVsbCwiTGluZVdlaWdodCI6MC4wLCJMaW5lVHlwZSI6MCwiUGFyZW50U3R5bGUiOm51bGx9LCJQYXJlbnRTdHlsZSI6eyIkcmVmIjoiOTMifX0sIkhvcml6b250YWxDb25uZWN0b3JTdHlsZSI6eyIkaWQiOiI0MzUiLCJMaW5lQ29sb3IiOnsiJHJlZiI6IjEwMSJ9LCJMaW5lV2VpZ2h0IjowLjAsIkxpbmVUeXBlIjowLCJQYXJlbnRTdHlsZSI6eyIkcmVmIjoiMTAwIn19LCJWZXJ0aWNhbENvbm5lY3RvclN0eWxlIjp7IiRpZCI6IjQzNiIsIkxpbmVDb2xvciI6eyIkcmVmIjoiMTA0In0sIkxpbmVXZWlnaHQiOjAuMCwiTGluZVR5cGUiOjAsIlBhcmVudFN0eWxlIjp7IiRyZWYiOiIxMDMifX0sIk1hcmdpbiI6bnVsbCwiU3RhcnREYXRlUG9zaXRpb24iOjQsIkVuZERhdGVQb3NpdGlvbiI6NCwiRGF0ZUlzVmlzaWJsZSI6dHJ1ZSwiVGl0bGVQb3NpdGlvbiI6MywiRHVyYXRpb25Qb3NpdGlvbiI6NiwiUGVyY2VudGFnZUNvbXBsZXRlZFBvc2l0aW9uIjo2LCJTcGFjaW5nIjo1LCJJc0JlbG93VGltZWJhbmQiOnRydWUsIlBlcmNlbnRhZ2VDb21wbGV0ZVNoYXBlT3BhY2l0eSI6MzUsIlNoYXBlU3R5bGUiOnsiJGlkIjoiNDM3IiwiTWFyZ2luIjp7IiRyZWYiOiIxMDcifSwiUGFkZGluZyI6eyIkcmVmIjoiMTA4In0sIkJhY2tncm91bmQiOnsiJGlkIjoiNDM4IiwiQ29sb3IiOnsiJGlkIjoiNDM5IiwiQSI6MjU1LCJSIjo5OCwiRyI6MTgxLCJCIjoxMjN9fSwiSXNWaXNpYmxlIjp0cnVlLCJXaWR0aCI6MC4wLCJIZWlnaHQiOjE2LjAsIkJvcmRlclN0eWxlIjp7IiRpZCI6IjQ0MCIsIkxpbmVDb2xvciI6eyIkaWQiOiI0NDEiLCIkdHlwZSI6Ik5MUkUuQ29tbW9uLkRvbS5Tb2xpZENvbG9yQnJ1c2gsIE5MUkUuQ29tbW9uIiwiQ29sb3IiOnsiJGlkIjoiNDQyIiwiQSI6MjU1LCJSIjoyNTUsIkciOjAsIkIiOjB9fSwiTGluZVdlaWdodCI6MC4wLCJMaW5lVHlwZSI6MCwiUGFyZW50U3R5bGUiOm51bGx9LCJQYXJlbnRTdHlsZSI6eyIkcmVmIjoiMTA2In19LCJUaXRsZVN0eWxlIjp7IiRpZCI6IjQ0MyIsIkZvbnRTZXR0aW5ncyI6eyIkaWQiOiI0NDQiLCJGb250U2l6ZSI6MTAsIkZvbnROYW1lIjoiQ2FsaWJyaSIsIklzQm9sZCI6dHJ1ZSwiSXNJdGFsaWMiOmZhbHNlLCJJc1VuZGVybGluZWQiOmZhbHNlLCJQYXJlbnRTdHlsZSI6eyIkcmVmIjoiMTE1In19LCJBdXRvU2l6ZSI6MCwiRm9yZWdyb3VuZCI6eyIkaWQiOiI0NDUiLCJDb2xvciI6eyIkaWQiOiI0NDYiLCJBIjoyNTUsIlIiOjcyLCJHIjoxNTQsIkIiOjk3fX0sIk1heFdpZHRoIjo1MS4xMTk0NDk2MTU0Nzg1MTY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yZWYiOiIxMjAifSwiSXNWaXNpYmxlIjp0cnVlLCJXaWR0aCI6MC4wLCJIZWlnaHQiOjAuMCwiQm9yZGVyU3R5bGUiOnsiJGlkIjoiNDQ3IiwiTGluZUNvbG9yIjpudWxsLCJMaW5lV2VpZ2h0IjowLjAsIkxpbmVUeXBlIjowLCJQYXJlbnRTdHlsZSI6bnVsbH0sIlBhcmVudFN0eWxlIjp7IiRyZWYiOiIxMTQifX0sIkRhdGVTdHlsZSI6eyIkaWQiOiI0NDgiLCJGb250U2V0dGluZ3MiOnsiJGlkIjoiNDQ5IiwiRm9udFNpemUiOjEwLCJGb250TmFtZSI6IkNhbGlicmkiLCJJc0JvbGQiOmZhbHNlLCJJc0l0YWxpYyI6ZmFsc2UsIklzVW5kZXJsaW5lZCI6ZmFsc2UsIlBhcmVudFN0eWxlIjp7IiRyZWYiOiIxMjIifX0sIkF1dG9TaXplIjowLCJGb3JlZ3JvdW5kIjp7IiRpZCI6IjQ1MCIsIkNvbG9yIjp7IiRpZCI6IjQ1MSIsIkEiOjI1NSwiUiI6MTI3LCJHIjoxMjcsIkIiOjEyN319LCJNYXhXaWR0aCI6MjAwLjAsIk1heEhlaWdodCI6IkluZmluaXR5IiwiU21hcnRGb3JlZ3JvdW5kSXNBY3RpdmUiOmZhbHNlLCJIb3Jpem9udGFsQWxpZ25tZW50IjowLCJWZXJ0aWNhbEFsaWdubWVudCI6MCwiU21hcnRGb3JlZ3JvdW5kIjpudWxsLCJCYWNrZ3JvdW5kRmlsbFR5cGUiOjAsIk1hcmdpbiI6eyIkcmVmIjoiMTI1In0sIlBhZGRpbmciOnsiJHJlZiI6IjEyNiJ9LCJCYWNrZ3JvdW5kIjp7IiRyZWYiOiIxMjcifSwiSXNWaXNpYmxlIjp0cnVlLCJXaWR0aCI6MC4wLCJIZWlnaHQiOjAuMCwiQm9yZGVyU3R5bGUiOnsiJGlkIjoiNDUyIiwiTGluZUNvbG9yIjpudWxsLCJMaW5lV2VpZ2h0IjowLjAsIkxpbmVUeXBlIjowLCJQYXJlbnRTdHlsZSI6bnVsbH0sIlBhcmVudFN0eWxlIjp7IiRyZWYiOiIxMjEifX0sIkRhdGVGb3JtYXQiOnsiJHJlZiI6IjEyOCJ9LCJJc1Zpc2libGUiOnRydWUsIlBhcmVudFN0eWxlIjp7IiRyZWYiOiI4NSJ9fSwiSW5kZXgiOjExLCJTbWFydER1cmF0aW9uQWN0aXZhdGVkIjpmYWxzZSwiRGF0ZUZvcm1hdCI6eyIkcmVmIjoiMTI4In0sIklkIjoiZTZmNWM5MTgtYmRkNi00OWExLWFjOTEtOWNmMjI0NjhhMjNiIiwiSW1wb3J0SWQiOm51bGwsIlRpdGxlIjoiVGFzayA1IEhlcmUiLCJOb3RlIjpudWxsLCJIeXBlcmxpbmsiOnsiJGlkIjoiNDUzIiwiQWRkcmVzcyI6IiIsIlN1YkFkZHJlc3MiOiIifSwiSXNDaGFuZ2VkIjpmYWxzZSwiSXNOZXciOnRydWV9XSwiU3dpbWxhbmVzIjpbXSwiTXNQcm9qZWN0SXRlbXNUcmVlIjp7IiRpZCI6IjQ1NCIsIlJvb3QiOnsiSW1wb3J0SWQiOm51bGwsIklzSW1wb3J0ZWQiOmZhbHNlLCJDaGlsZHJlbiI6W119fSwiTWV0YWRhdGEiOnsiJGlkIjoiNDU1IiwiUmVjZW50Q29sb3JzQ29sbGVjdGlvbiI6IltdIn0sIlNldHRpbmdzIjp7IiRpZCI6IjQ1Ni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mZhbHNlLCJJbXBvcnRUeXBlIjowLCJGaWxlUGF0aCI6bnVsbCwiVGltZUNvbmZpZ3VyYXRpb24iOnsiJGlkIjoiNDU3IiwiVXNlVGltZSI6ZmFsc2UsIldvcmtEYXlTdGFydCI6IjAwOjAwOjAwIiwiV29ya0RheUVuZCI6IjIzOjU5OjAwIn0sIkxhc3RVc2VkVGVtcGxhdGVJZCI6ImMxMWY2ZjQ5LTdkYjgtNDVmZC1iYTMyLWJmY2FlYTQ5MmYzOSJ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Custom 1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08AE0C412E67488329AC1EEB112290" ma:contentTypeVersion="7" ma:contentTypeDescription="Crée un document." ma:contentTypeScope="" ma:versionID="64a66b7c33db5491312a4661e7c0f5c7">
  <xsd:schema xmlns:xsd="http://www.w3.org/2001/XMLSchema" xmlns:xs="http://www.w3.org/2001/XMLSchema" xmlns:p="http://schemas.microsoft.com/office/2006/metadata/properties" xmlns:ns2="cfa2671b-54c9-4cd5-9283-1a2e40b5d3de" targetNamespace="http://schemas.microsoft.com/office/2006/metadata/properties" ma:root="true" ma:fieldsID="646c44a25c0589914094c024e89c8d08" ns2:_="">
    <xsd:import namespace="cfa2671b-54c9-4cd5-9283-1a2e40b5d3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2671b-54c9-4cd5-9283-1a2e40b5d3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8F3F3B-5336-4917-AA0F-80C481EA1E4C}"/>
</file>

<file path=customXml/itemProps2.xml><?xml version="1.0" encoding="utf-8"?>
<ds:datastoreItem xmlns:ds="http://schemas.openxmlformats.org/officeDocument/2006/customXml" ds:itemID="{99507290-35C6-4304-AB04-90AFFF3A4F54}"/>
</file>

<file path=customXml/itemProps3.xml><?xml version="1.0" encoding="utf-8"?>
<ds:datastoreItem xmlns:ds="http://schemas.openxmlformats.org/officeDocument/2006/customXml" ds:itemID="{61046BE3-8502-473B-A621-F02D2989317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</Words>
  <Application>Microsoft Macintosh PowerPoint</Application>
  <PresentationFormat>Affichage à l'écran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2014-05-08T23:11:10Z</dcterms:created>
  <dcterms:modified xsi:type="dcterms:W3CDTF">2020-01-28T09:04:13Z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0x010100B708AE0C412E67488329AC1EEB112290</vt:lpwstr>
  </property>
</Properties>
</file>