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17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33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slideLayout" Target="../slideLayouts/slideLayout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27941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1982</a:t>
            </a:r>
          </a:p>
        </p:txBody>
      </p:sp>
      <p:sp>
        <p:nvSpPr>
          <p:cNvPr id="780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474534" y="27941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811" name="OTLSHAPE_M_2d20d7dcc94f4de2946e4373d494f10b_Connector1"/>
          <p:cNvCxnSpPr/>
          <p:nvPr>
            <p:custDataLst>
              <p:tags r:id="rId4"/>
            </p:custDataLst>
          </p:nvPr>
        </p:nvCxnSpPr>
        <p:spPr>
          <a:xfrm>
            <a:off x="7728115" y="3149600"/>
            <a:ext cx="0" cy="549910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0" name="OTLSHAPE_M_3bdee929928a47ec82ab115ac7f7e690_Connector1"/>
          <p:cNvCxnSpPr/>
          <p:nvPr>
            <p:custDataLst>
              <p:tags r:id="rId5"/>
            </p:custDataLst>
          </p:nvPr>
        </p:nvCxnSpPr>
        <p:spPr>
          <a:xfrm>
            <a:off x="5968578" y="3187700"/>
            <a:ext cx="0" cy="323850"/>
          </a:xfrm>
          <a:prstGeom prst="line">
            <a:avLst/>
          </a:prstGeom>
          <a:ln w="9525" cap="flat" cmpd="sng" algn="ctr">
            <a:solidFill>
              <a:schemeClr val="accent5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7" name="OTLSHAPE_M_516c2b687a0e49c6ad1a04234904938f_Connector1"/>
          <p:cNvCxnSpPr/>
          <p:nvPr>
            <p:custDataLst>
              <p:tags r:id="rId6"/>
            </p:custDataLst>
          </p:nvPr>
        </p:nvCxnSpPr>
        <p:spPr>
          <a:xfrm>
            <a:off x="10436089" y="2296795"/>
            <a:ext cx="0" cy="446405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6" name="OTLSHAPE_M_d508bc8e7bdc47cbb9f4b176c303be74_Connector1"/>
          <p:cNvCxnSpPr/>
          <p:nvPr>
            <p:custDataLst>
              <p:tags r:id="rId7"/>
            </p:custDataLst>
          </p:nvPr>
        </p:nvCxnSpPr>
        <p:spPr>
          <a:xfrm>
            <a:off x="6881420" y="2167890"/>
            <a:ext cx="0" cy="511810"/>
          </a:xfrm>
          <a:prstGeom prst="line">
            <a:avLst/>
          </a:prstGeom>
          <a:ln w="9525" cap="flat" cmpd="sng" algn="ctr">
            <a:solidFill>
              <a:schemeClr val="dk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4" name="OTLSHAPE_M_22ba966897a34657afc169ade639a7fb_Connector1"/>
          <p:cNvCxnSpPr/>
          <p:nvPr>
            <p:custDataLst>
              <p:tags r:id="rId8"/>
            </p:custDataLst>
          </p:nvPr>
        </p:nvCxnSpPr>
        <p:spPr>
          <a:xfrm>
            <a:off x="1206700" y="1911985"/>
            <a:ext cx="0" cy="831215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OTLSHAPE_M_3bdee929928a47ec82ab115ac7f7e690_Connector2">
            <a:extLst>
              <a:ext uri="{FF2B5EF4-FFF2-40B4-BE49-F238E27FC236}">
                <a16:creationId xmlns:a16="http://schemas.microsoft.com/office/drawing/2014/main" id="{F0876F43-E4F0-483C-A1BD-8173EFD711EB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5968578" y="3686810"/>
            <a:ext cx="0" cy="473710"/>
          </a:xfrm>
          <a:prstGeom prst="line">
            <a:avLst/>
          </a:prstGeom>
          <a:ln w="9525" cap="flat" cmpd="sng" algn="ctr">
            <a:solidFill>
              <a:schemeClr val="accent5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1" name="OTLSHAPE_TB_00000000000000000000000000000000_ScaleContainer"/>
          <p:cNvSpPr/>
          <p:nvPr>
            <p:custDataLst>
              <p:tags r:id="rId10"/>
            </p:custDataLst>
          </p:nvPr>
        </p:nvSpPr>
        <p:spPr>
          <a:xfrm>
            <a:off x="844465" y="2743200"/>
            <a:ext cx="10515600" cy="381000"/>
          </a:xfrm>
          <a:prstGeom prst="round2DiagRect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rgbClr val="A6B727"/>
              </a:gs>
              <a:gs pos="100000">
                <a:srgbClr val="737F1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2" name="OTLSHAPE_TB_00000000000000000000000000000000_ElapsedTime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3" name="OTLSHAPE_TB_00000000000000000000000000000000_TodayMarkerShape" hidden="1"/>
          <p:cNvSpPr/>
          <p:nvPr>
            <p:custDataLst>
              <p:tags r:id="rId12"/>
            </p:custDataLst>
          </p:nvPr>
        </p:nvSpPr>
        <p:spPr>
          <a:xfrm>
            <a:off x="10394559" y="3124200"/>
            <a:ext cx="108856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4" name="OTLSHAPE_TB_00000000000000000000000000000000_TodayMarkerText" hidden="1"/>
          <p:cNvSpPr txBox="1"/>
          <p:nvPr>
            <p:custDataLst>
              <p:tags r:id="rId13"/>
            </p:custDataLst>
          </p:nvPr>
        </p:nvSpPr>
        <p:spPr>
          <a:xfrm>
            <a:off x="10448987" y="32512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785" name="OTLSHAPE_TB_00000000000000000000000000000000_TimescaleInterval1"/>
          <p:cNvSpPr txBox="1"/>
          <p:nvPr>
            <p:custDataLst>
              <p:tags r:id="rId14"/>
            </p:custDataLst>
          </p:nvPr>
        </p:nvSpPr>
        <p:spPr>
          <a:xfrm>
            <a:off x="1073065" y="2840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1983</a:t>
            </a:r>
          </a:p>
        </p:txBody>
      </p:sp>
      <p:sp>
        <p:nvSpPr>
          <p:cNvPr id="787" name="OTLSHAPE_TB_00000000000000000000000000000000_TimescaleInterval2"/>
          <p:cNvSpPr txBox="1"/>
          <p:nvPr>
            <p:custDataLst>
              <p:tags r:id="rId15"/>
            </p:custDataLst>
          </p:nvPr>
        </p:nvSpPr>
        <p:spPr>
          <a:xfrm>
            <a:off x="2090352" y="2840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1987</a:t>
            </a:r>
          </a:p>
        </p:txBody>
      </p:sp>
      <p:sp>
        <p:nvSpPr>
          <p:cNvPr id="789" name="OTLSHAPE_TB_00000000000000000000000000000000_TimescaleInterval3"/>
          <p:cNvSpPr txBox="1"/>
          <p:nvPr>
            <p:custDataLst>
              <p:tags r:id="rId16"/>
            </p:custDataLst>
          </p:nvPr>
        </p:nvSpPr>
        <p:spPr>
          <a:xfrm>
            <a:off x="3107639" y="2840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1991</a:t>
            </a:r>
          </a:p>
        </p:txBody>
      </p:sp>
      <p:sp>
        <p:nvSpPr>
          <p:cNvPr id="791" name="OTLSHAPE_TB_00000000000000000000000000000000_TimescaleInterval4"/>
          <p:cNvSpPr txBox="1"/>
          <p:nvPr>
            <p:custDataLst>
              <p:tags r:id="rId17"/>
            </p:custDataLst>
          </p:nvPr>
        </p:nvSpPr>
        <p:spPr>
          <a:xfrm>
            <a:off x="4124926" y="2840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1995</a:t>
            </a:r>
          </a:p>
        </p:txBody>
      </p:sp>
      <p:sp>
        <p:nvSpPr>
          <p:cNvPr id="793" name="OTLSHAPE_TB_00000000000000000000000000000000_TimescaleInterval5"/>
          <p:cNvSpPr txBox="1"/>
          <p:nvPr>
            <p:custDataLst>
              <p:tags r:id="rId18"/>
            </p:custDataLst>
          </p:nvPr>
        </p:nvSpPr>
        <p:spPr>
          <a:xfrm>
            <a:off x="5142213" y="2840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1999</a:t>
            </a:r>
          </a:p>
        </p:txBody>
      </p:sp>
      <p:sp>
        <p:nvSpPr>
          <p:cNvPr id="795" name="OTLSHAPE_TB_00000000000000000000000000000000_TimescaleInterval6"/>
          <p:cNvSpPr txBox="1"/>
          <p:nvPr>
            <p:custDataLst>
              <p:tags r:id="rId19"/>
            </p:custDataLst>
          </p:nvPr>
        </p:nvSpPr>
        <p:spPr>
          <a:xfrm>
            <a:off x="6159500" y="2840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2003</a:t>
            </a:r>
          </a:p>
        </p:txBody>
      </p:sp>
      <p:sp>
        <p:nvSpPr>
          <p:cNvPr id="797" name="OTLSHAPE_TB_00000000000000000000000000000000_TimescaleInterval7"/>
          <p:cNvSpPr txBox="1"/>
          <p:nvPr>
            <p:custDataLst>
              <p:tags r:id="rId20"/>
            </p:custDataLst>
          </p:nvPr>
        </p:nvSpPr>
        <p:spPr>
          <a:xfrm>
            <a:off x="7176787" y="2840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2007</a:t>
            </a:r>
          </a:p>
        </p:txBody>
      </p:sp>
      <p:sp>
        <p:nvSpPr>
          <p:cNvPr id="799" name="OTLSHAPE_TB_00000000000000000000000000000000_TimescaleInterval8"/>
          <p:cNvSpPr txBox="1"/>
          <p:nvPr>
            <p:custDataLst>
              <p:tags r:id="rId21"/>
            </p:custDataLst>
          </p:nvPr>
        </p:nvSpPr>
        <p:spPr>
          <a:xfrm>
            <a:off x="8194073" y="2840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801" name="OTLSHAPE_TB_00000000000000000000000000000000_TimescaleInterval9"/>
          <p:cNvSpPr txBox="1"/>
          <p:nvPr>
            <p:custDataLst>
              <p:tags r:id="rId22"/>
            </p:custDataLst>
          </p:nvPr>
        </p:nvSpPr>
        <p:spPr>
          <a:xfrm>
            <a:off x="9211361" y="2840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803" name="OTLSHAPE_TB_00000000000000000000000000000000_TimescaleInterval10"/>
          <p:cNvSpPr txBox="1"/>
          <p:nvPr>
            <p:custDataLst>
              <p:tags r:id="rId23"/>
            </p:custDataLst>
          </p:nvPr>
        </p:nvSpPr>
        <p:spPr>
          <a:xfrm>
            <a:off x="10228648" y="28406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Calibri" panose="020F0502020204030204" pitchFamily="34" charset="0"/>
              </a:rPr>
              <a:t>2019</a:t>
            </a:r>
          </a:p>
        </p:txBody>
      </p:sp>
      <p:cxnSp>
        <p:nvCxnSpPr>
          <p:cNvPr id="786" name="OTLSHAPE_TB_00000000000000000000000000000000_Separator1"/>
          <p:cNvCxnSpPr/>
          <p:nvPr>
            <p:custDataLst>
              <p:tags r:id="rId24"/>
            </p:custDataLst>
          </p:nvPr>
        </p:nvCxnSpPr>
        <p:spPr>
          <a:xfrm>
            <a:off x="2026852" y="27813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8" name="OTLSHAPE_TB_00000000000000000000000000000000_Separator2"/>
          <p:cNvCxnSpPr/>
          <p:nvPr>
            <p:custDataLst>
              <p:tags r:id="rId25"/>
            </p:custDataLst>
          </p:nvPr>
        </p:nvCxnSpPr>
        <p:spPr>
          <a:xfrm>
            <a:off x="3044139" y="27813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0" name="OTLSHAPE_TB_00000000000000000000000000000000_Separator3"/>
          <p:cNvCxnSpPr/>
          <p:nvPr>
            <p:custDataLst>
              <p:tags r:id="rId26"/>
            </p:custDataLst>
          </p:nvPr>
        </p:nvCxnSpPr>
        <p:spPr>
          <a:xfrm>
            <a:off x="4061426" y="27813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2" name="OTLSHAPE_TB_00000000000000000000000000000000_Separator4"/>
          <p:cNvCxnSpPr/>
          <p:nvPr>
            <p:custDataLst>
              <p:tags r:id="rId27"/>
            </p:custDataLst>
          </p:nvPr>
        </p:nvCxnSpPr>
        <p:spPr>
          <a:xfrm>
            <a:off x="5078713" y="27813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" name="OTLSHAPE_TB_00000000000000000000000000000000_Separator5"/>
          <p:cNvCxnSpPr/>
          <p:nvPr>
            <p:custDataLst>
              <p:tags r:id="rId28"/>
            </p:custDataLst>
          </p:nvPr>
        </p:nvCxnSpPr>
        <p:spPr>
          <a:xfrm>
            <a:off x="6096000" y="27813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" name="OTLSHAPE_TB_00000000000000000000000000000000_Separator6"/>
          <p:cNvCxnSpPr/>
          <p:nvPr>
            <p:custDataLst>
              <p:tags r:id="rId29"/>
            </p:custDataLst>
          </p:nvPr>
        </p:nvCxnSpPr>
        <p:spPr>
          <a:xfrm>
            <a:off x="7113287" y="27813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8" name="OTLSHAPE_TB_00000000000000000000000000000000_Separator7"/>
          <p:cNvCxnSpPr/>
          <p:nvPr>
            <p:custDataLst>
              <p:tags r:id="rId30"/>
            </p:custDataLst>
          </p:nvPr>
        </p:nvCxnSpPr>
        <p:spPr>
          <a:xfrm>
            <a:off x="8130573" y="27813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0" name="OTLSHAPE_TB_00000000000000000000000000000000_Separator8"/>
          <p:cNvCxnSpPr/>
          <p:nvPr>
            <p:custDataLst>
              <p:tags r:id="rId31"/>
            </p:custDataLst>
          </p:nvPr>
        </p:nvCxnSpPr>
        <p:spPr>
          <a:xfrm>
            <a:off x="9147861" y="27813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2" name="OTLSHAPE_TB_00000000000000000000000000000000_Separator9"/>
          <p:cNvCxnSpPr/>
          <p:nvPr>
            <p:custDataLst>
              <p:tags r:id="rId32"/>
            </p:custDataLst>
          </p:nvPr>
        </p:nvCxnSpPr>
        <p:spPr>
          <a:xfrm>
            <a:off x="10165148" y="27813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4" name="OTLSHAPE_M_22ba966897a34657afc169ade639a7fb_Shape"/>
          <p:cNvSpPr/>
          <p:nvPr>
            <p:custDataLst>
              <p:tags r:id="rId33"/>
            </p:custDataLst>
          </p:nvPr>
        </p:nvSpPr>
        <p:spPr>
          <a:xfrm rot="16200000">
            <a:off x="1232100" y="1911985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7" name="OTLSHAPE_M_f37dfb331cf44909bff180704ea51942_Shape"/>
          <p:cNvSpPr/>
          <p:nvPr>
            <p:custDataLst>
              <p:tags r:id="rId34"/>
            </p:custDataLst>
          </p:nvPr>
        </p:nvSpPr>
        <p:spPr>
          <a:xfrm>
            <a:off x="2940783" y="2628900"/>
            <a:ext cx="152400" cy="177800"/>
          </a:xfrm>
          <a:prstGeom prst="plus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0" name="OTLSHAPE_M_dba9f1cc2041410b849ee590e76c7780_Shape"/>
          <p:cNvSpPr/>
          <p:nvPr>
            <p:custDataLst>
              <p:tags r:id="rId35"/>
            </p:custDataLst>
          </p:nvPr>
        </p:nvSpPr>
        <p:spPr>
          <a:xfrm>
            <a:off x="5320719" y="2628900"/>
            <a:ext cx="152400" cy="177800"/>
          </a:xfrm>
          <a:prstGeom prst="flowChartManualOperati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3" name="OTLSHAPE_M_d508bc8e7bdc47cbb9f4b176c303be74_Shape"/>
          <p:cNvSpPr/>
          <p:nvPr>
            <p:custDataLst>
              <p:tags r:id="rId36"/>
            </p:custDataLst>
          </p:nvPr>
        </p:nvSpPr>
        <p:spPr>
          <a:xfrm>
            <a:off x="6767120" y="25527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6" name="OTLSHAPE_M_780b5cc5ec854e32ac6a67a30b714185_Shape"/>
          <p:cNvSpPr/>
          <p:nvPr>
            <p:custDataLst>
              <p:tags r:id="rId37"/>
            </p:custDataLst>
          </p:nvPr>
        </p:nvSpPr>
        <p:spPr>
          <a:xfrm>
            <a:off x="8527158" y="2628900"/>
            <a:ext cx="152400" cy="177800"/>
          </a:xfrm>
          <a:prstGeom prst="upArrow">
            <a:avLst/>
          </a:prstGeom>
          <a:solidFill>
            <a:srgbClr val="535C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9" name="OTLSHAPE_M_516c2b687a0e49c6ad1a04234904938f_Shape"/>
          <p:cNvSpPr/>
          <p:nvPr>
            <p:custDataLst>
              <p:tags r:id="rId38"/>
            </p:custDataLst>
          </p:nvPr>
        </p:nvSpPr>
        <p:spPr>
          <a:xfrm rot="16200000">
            <a:off x="10461489" y="2296795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2" name="OTLSHAPE_M_18a521d68dbf408f93562c040cf7a4b1_Shape"/>
          <p:cNvSpPr/>
          <p:nvPr>
            <p:custDataLst>
              <p:tags r:id="rId39"/>
            </p:custDataLst>
          </p:nvPr>
        </p:nvSpPr>
        <p:spPr>
          <a:xfrm>
            <a:off x="2086429" y="3060700"/>
            <a:ext cx="152400" cy="177800"/>
          </a:xfrm>
          <a:prstGeom prst="upArrow">
            <a:avLst/>
          </a:prstGeom>
          <a:solidFill>
            <a:srgbClr val="535C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5" name="OTLSHAPE_M_040648a26ff84468a24e7480ad91620e_Shape"/>
          <p:cNvSpPr/>
          <p:nvPr>
            <p:custDataLst>
              <p:tags r:id="rId40"/>
            </p:custDataLst>
          </p:nvPr>
        </p:nvSpPr>
        <p:spPr>
          <a:xfrm>
            <a:off x="5006190" y="3060700"/>
            <a:ext cx="228600" cy="254000"/>
          </a:xfrm>
          <a:prstGeom prst="diamond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8" name="OTLSHAPE_M_3bdee929928a47ec82ab115ac7f7e690_Shape"/>
          <p:cNvSpPr/>
          <p:nvPr>
            <p:custDataLst>
              <p:tags r:id="rId41"/>
            </p:custDataLst>
          </p:nvPr>
        </p:nvSpPr>
        <p:spPr>
          <a:xfrm>
            <a:off x="5854278" y="3060700"/>
            <a:ext cx="228600" cy="2540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1" name="OTLSHAPE_M_2d20d7dcc94f4de2946e4373d494f10b_Shape"/>
          <p:cNvSpPr/>
          <p:nvPr>
            <p:custDataLst>
              <p:tags r:id="rId42"/>
            </p:custDataLst>
          </p:nvPr>
        </p:nvSpPr>
        <p:spPr>
          <a:xfrm flipV="1">
            <a:off x="7651915" y="3060700"/>
            <a:ext cx="152400" cy="177800"/>
          </a:xfrm>
          <a:prstGeom prst="flowChartManualOperati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4" name="OTLSHAPE_M_531134c2e0824479a13cfb7e6eaeb30c_Shape"/>
          <p:cNvSpPr/>
          <p:nvPr>
            <p:custDataLst>
              <p:tags r:id="rId43"/>
            </p:custDataLst>
          </p:nvPr>
        </p:nvSpPr>
        <p:spPr>
          <a:xfrm>
            <a:off x="9350178" y="3060700"/>
            <a:ext cx="152400" cy="177800"/>
          </a:xfrm>
          <a:prstGeom prst="plus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2" name="OTLSHAPE_M_22ba966897a34657afc169ade639a7fb_Title"/>
          <p:cNvSpPr txBox="1"/>
          <p:nvPr>
            <p:custDataLst>
              <p:tags r:id="rId44"/>
            </p:custDataLst>
          </p:nvPr>
        </p:nvSpPr>
        <p:spPr>
          <a:xfrm>
            <a:off x="1428950" y="1795780"/>
            <a:ext cx="19812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spc="-4">
                <a:solidFill>
                  <a:schemeClr val="accent6"/>
                </a:solidFill>
                <a:latin typeface="Arial" panose="020B0604020202020204" pitchFamily="34" charset="0"/>
              </a:rPr>
              <a:t>First Milestone or Event Here</a:t>
            </a:r>
          </a:p>
        </p:txBody>
      </p:sp>
      <p:sp>
        <p:nvSpPr>
          <p:cNvPr id="813" name="OTLSHAPE_M_22ba966897a34657afc169ade639a7fb_Date"/>
          <p:cNvSpPr txBox="1"/>
          <p:nvPr>
            <p:custDataLst>
              <p:tags r:id="rId45"/>
            </p:custDataLst>
          </p:nvPr>
        </p:nvSpPr>
        <p:spPr>
          <a:xfrm>
            <a:off x="1428950" y="1996440"/>
            <a:ext cx="749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Arial Narrow" panose="020B0606020202030204" pitchFamily="34" charset="0"/>
              </a:rPr>
              <a:t>October 1, 1983</a:t>
            </a:r>
          </a:p>
        </p:txBody>
      </p:sp>
      <p:sp>
        <p:nvSpPr>
          <p:cNvPr id="815" name="OTLSHAPE_M_f37dfb331cf44909bff180704ea51942_Title"/>
          <p:cNvSpPr txBox="1"/>
          <p:nvPr>
            <p:custDataLst>
              <p:tags r:id="rId46"/>
            </p:custDataLst>
          </p:nvPr>
        </p:nvSpPr>
        <p:spPr>
          <a:xfrm>
            <a:off x="1998486" y="2256790"/>
            <a:ext cx="20320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>
                <a:solidFill>
                  <a:schemeClr val="dk2"/>
                </a:solidFill>
                <a:latin typeface="Arial" panose="020B0604020202020204" pitchFamily="34" charset="0"/>
              </a:rPr>
              <a:t>Third Milestone or Event Here</a:t>
            </a:r>
          </a:p>
        </p:txBody>
      </p:sp>
      <p:sp>
        <p:nvSpPr>
          <p:cNvPr id="816" name="OTLSHAPE_M_f37dfb331cf44909bff180704ea51942_Date"/>
          <p:cNvSpPr txBox="1"/>
          <p:nvPr>
            <p:custDataLst>
              <p:tags r:id="rId47"/>
            </p:custDataLst>
          </p:nvPr>
        </p:nvSpPr>
        <p:spPr>
          <a:xfrm>
            <a:off x="2553327" y="2457450"/>
            <a:ext cx="927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Arial Narrow" panose="020B0606020202030204" pitchFamily="34" charset="0"/>
              </a:rPr>
              <a:t>November 22, 1990</a:t>
            </a:r>
          </a:p>
        </p:txBody>
      </p:sp>
      <p:sp>
        <p:nvSpPr>
          <p:cNvPr id="818" name="OTLSHAPE_M_dba9f1cc2041410b849ee590e76c7780_Title"/>
          <p:cNvSpPr txBox="1"/>
          <p:nvPr>
            <p:custDataLst>
              <p:tags r:id="rId48"/>
            </p:custDataLst>
          </p:nvPr>
        </p:nvSpPr>
        <p:spPr>
          <a:xfrm>
            <a:off x="4403843" y="2256790"/>
            <a:ext cx="19812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>
                <a:solidFill>
                  <a:schemeClr val="dk2"/>
                </a:solidFill>
                <a:latin typeface="Arial" panose="020B0604020202020204" pitchFamily="34" charset="0"/>
              </a:rPr>
              <a:t>Fifth Milestone or Event Here</a:t>
            </a:r>
          </a:p>
        </p:txBody>
      </p:sp>
      <p:sp>
        <p:nvSpPr>
          <p:cNvPr id="819" name="OTLSHAPE_M_dba9f1cc2041410b849ee590e76c7780_Date"/>
          <p:cNvSpPr txBox="1"/>
          <p:nvPr>
            <p:custDataLst>
              <p:tags r:id="rId49"/>
            </p:custDataLst>
          </p:nvPr>
        </p:nvSpPr>
        <p:spPr>
          <a:xfrm>
            <a:off x="5098216" y="2457450"/>
            <a:ext cx="5969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Arial Narrow" panose="020B0606020202030204" pitchFamily="34" charset="0"/>
              </a:rPr>
              <a:t>April 1, 2000</a:t>
            </a:r>
          </a:p>
        </p:txBody>
      </p:sp>
      <p:sp>
        <p:nvSpPr>
          <p:cNvPr id="821" name="OTLSHAPE_M_d508bc8e7bdc47cbb9f4b176c303be74_Title"/>
          <p:cNvSpPr txBox="1"/>
          <p:nvPr>
            <p:custDataLst>
              <p:tags r:id="rId50"/>
            </p:custDataLst>
          </p:nvPr>
        </p:nvSpPr>
        <p:spPr>
          <a:xfrm>
            <a:off x="5756941" y="1795780"/>
            <a:ext cx="22479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>
                <a:solidFill>
                  <a:schemeClr val="dk2"/>
                </a:solidFill>
                <a:latin typeface="Arial" panose="020B0604020202020204" pitchFamily="34" charset="0"/>
              </a:rPr>
              <a:t>Seventh Milestone or Event Here</a:t>
            </a:r>
          </a:p>
        </p:txBody>
      </p:sp>
      <p:sp>
        <p:nvSpPr>
          <p:cNvPr id="822" name="OTLSHAPE_M_d508bc8e7bdc47cbb9f4b176c303be74_Date"/>
          <p:cNvSpPr txBox="1"/>
          <p:nvPr>
            <p:custDataLst>
              <p:tags r:id="rId51"/>
            </p:custDataLst>
          </p:nvPr>
        </p:nvSpPr>
        <p:spPr>
          <a:xfrm>
            <a:off x="6478513" y="1996440"/>
            <a:ext cx="800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Arial Narrow" panose="020B0606020202030204" pitchFamily="34" charset="0"/>
              </a:rPr>
              <a:t>February 1, 2006</a:t>
            </a:r>
          </a:p>
        </p:txBody>
      </p:sp>
      <p:sp>
        <p:nvSpPr>
          <p:cNvPr id="824" name="OTLSHAPE_M_780b5cc5ec854e32ac6a67a30b714185_Title"/>
          <p:cNvSpPr txBox="1"/>
          <p:nvPr>
            <p:custDataLst>
              <p:tags r:id="rId52"/>
            </p:custDataLst>
          </p:nvPr>
        </p:nvSpPr>
        <p:spPr>
          <a:xfrm>
            <a:off x="7580585" y="2256790"/>
            <a:ext cx="20447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>
                <a:solidFill>
                  <a:schemeClr val="dk2"/>
                </a:solidFill>
                <a:latin typeface="Arial" panose="020B0604020202020204" pitchFamily="34" charset="0"/>
              </a:rPr>
              <a:t>Ninth Milestone or Event Here</a:t>
            </a:r>
          </a:p>
        </p:txBody>
      </p:sp>
      <p:sp>
        <p:nvSpPr>
          <p:cNvPr id="825" name="OTLSHAPE_M_780b5cc5ec854e32ac6a67a30b714185_Date"/>
          <p:cNvSpPr txBox="1"/>
          <p:nvPr>
            <p:custDataLst>
              <p:tags r:id="rId53"/>
            </p:custDataLst>
          </p:nvPr>
        </p:nvSpPr>
        <p:spPr>
          <a:xfrm>
            <a:off x="8168658" y="2457450"/>
            <a:ext cx="863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Arial Narrow" panose="020B0606020202030204" pitchFamily="34" charset="0"/>
              </a:rPr>
              <a:t>November 9, 2012</a:t>
            </a:r>
          </a:p>
        </p:txBody>
      </p:sp>
      <p:sp>
        <p:nvSpPr>
          <p:cNvPr id="827" name="OTLSHAPE_M_516c2b687a0e49c6ad1a04234904938f_Title"/>
          <p:cNvSpPr txBox="1"/>
          <p:nvPr>
            <p:custDataLst>
              <p:tags r:id="rId54"/>
            </p:custDataLst>
          </p:nvPr>
        </p:nvSpPr>
        <p:spPr>
          <a:xfrm>
            <a:off x="10658339" y="2180590"/>
            <a:ext cx="4191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spc="-22">
                <a:solidFill>
                  <a:schemeClr val="accent6"/>
                </a:solidFill>
                <a:latin typeface="Arial" panose="020B0604020202020204" pitchFamily="34" charset="0"/>
              </a:rPr>
              <a:t>Today</a:t>
            </a:r>
          </a:p>
        </p:txBody>
      </p:sp>
      <p:sp>
        <p:nvSpPr>
          <p:cNvPr id="828" name="OTLSHAPE_M_516c2b687a0e49c6ad1a04234904938f_Date"/>
          <p:cNvSpPr txBox="1"/>
          <p:nvPr>
            <p:custDataLst>
              <p:tags r:id="rId55"/>
            </p:custDataLst>
          </p:nvPr>
        </p:nvSpPr>
        <p:spPr>
          <a:xfrm>
            <a:off x="10658339" y="2381250"/>
            <a:ext cx="8128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Arial Narrow" panose="020B0606020202030204" pitchFamily="34" charset="0"/>
              </a:rPr>
              <a:t>January 15, 2020</a:t>
            </a:r>
          </a:p>
        </p:txBody>
      </p:sp>
      <p:sp>
        <p:nvSpPr>
          <p:cNvPr id="830" name="OTLSHAPE_M_18a521d68dbf408f93562c040cf7a4b1_Title"/>
          <p:cNvSpPr txBox="1"/>
          <p:nvPr>
            <p:custDataLst>
              <p:tags r:id="rId56"/>
            </p:custDataLst>
          </p:nvPr>
        </p:nvSpPr>
        <p:spPr>
          <a:xfrm>
            <a:off x="1059317" y="3435350"/>
            <a:ext cx="21971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>
                <a:solidFill>
                  <a:schemeClr val="dk2"/>
                </a:solidFill>
                <a:latin typeface="Arial" panose="020B0604020202020204" pitchFamily="34" charset="0"/>
              </a:rPr>
              <a:t>Second Milestone or Event Here</a:t>
            </a:r>
          </a:p>
        </p:txBody>
      </p:sp>
      <p:sp>
        <p:nvSpPr>
          <p:cNvPr id="831" name="OTLSHAPE_M_18a521d68dbf408f93562c040cf7a4b1_Date"/>
          <p:cNvSpPr txBox="1"/>
          <p:nvPr>
            <p:custDataLst>
              <p:tags r:id="rId57"/>
            </p:custDataLst>
          </p:nvPr>
        </p:nvSpPr>
        <p:spPr>
          <a:xfrm>
            <a:off x="1846526" y="3263900"/>
            <a:ext cx="622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Arial Narrow" panose="020B0606020202030204" pitchFamily="34" charset="0"/>
              </a:rPr>
              <a:t>July 14, 1987</a:t>
            </a:r>
          </a:p>
        </p:txBody>
      </p:sp>
      <p:sp>
        <p:nvSpPr>
          <p:cNvPr id="833" name="OTLSHAPE_M_040648a26ff84468a24e7480ad91620e_Title"/>
          <p:cNvSpPr txBox="1"/>
          <p:nvPr>
            <p:custDataLst>
              <p:tags r:id="rId58"/>
            </p:custDataLst>
          </p:nvPr>
        </p:nvSpPr>
        <p:spPr>
          <a:xfrm>
            <a:off x="4055383" y="3511550"/>
            <a:ext cx="21209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>
                <a:solidFill>
                  <a:schemeClr val="dk2"/>
                </a:solidFill>
                <a:latin typeface="Arial" panose="020B0604020202020204" pitchFamily="34" charset="0"/>
              </a:rPr>
              <a:t>Fourth Milestone or Event Here</a:t>
            </a:r>
          </a:p>
        </p:txBody>
      </p:sp>
      <p:sp>
        <p:nvSpPr>
          <p:cNvPr id="834" name="OTLSHAPE_M_040648a26ff84468a24e7480ad91620e_Date"/>
          <p:cNvSpPr txBox="1"/>
          <p:nvPr>
            <p:custDataLst>
              <p:tags r:id="rId59"/>
            </p:custDataLst>
          </p:nvPr>
        </p:nvSpPr>
        <p:spPr>
          <a:xfrm>
            <a:off x="4781273" y="3340100"/>
            <a:ext cx="673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Arial Narrow" panose="020B0606020202030204" pitchFamily="34" charset="0"/>
              </a:rPr>
              <a:t>March 1, 1999</a:t>
            </a:r>
          </a:p>
        </p:txBody>
      </p:sp>
      <p:sp>
        <p:nvSpPr>
          <p:cNvPr id="836" name="OTLSHAPE_M_3bdee929928a47ec82ab115ac7f7e690_Title"/>
          <p:cNvSpPr txBox="1"/>
          <p:nvPr>
            <p:custDataLst>
              <p:tags r:id="rId60"/>
            </p:custDataLst>
          </p:nvPr>
        </p:nvSpPr>
        <p:spPr>
          <a:xfrm>
            <a:off x="4954292" y="4357370"/>
            <a:ext cx="20193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>
                <a:solidFill>
                  <a:schemeClr val="dk2"/>
                </a:solidFill>
                <a:latin typeface="Arial" panose="020B0604020202020204" pitchFamily="34" charset="0"/>
              </a:rPr>
              <a:t>Sixth Milestone or Event Here</a:t>
            </a:r>
          </a:p>
        </p:txBody>
      </p:sp>
      <p:sp>
        <p:nvSpPr>
          <p:cNvPr id="837" name="OTLSHAPE_M_3bdee929928a47ec82ab115ac7f7e690_Date"/>
          <p:cNvSpPr txBox="1"/>
          <p:nvPr>
            <p:custDataLst>
              <p:tags r:id="rId61"/>
            </p:custDataLst>
          </p:nvPr>
        </p:nvSpPr>
        <p:spPr>
          <a:xfrm>
            <a:off x="5681431" y="4185920"/>
            <a:ext cx="5715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Arial Narrow" panose="020B0606020202030204" pitchFamily="34" charset="0"/>
              </a:rPr>
              <a:t>July 1, 2002</a:t>
            </a:r>
          </a:p>
        </p:txBody>
      </p:sp>
      <p:sp>
        <p:nvSpPr>
          <p:cNvPr id="839" name="OTLSHAPE_M_2d20d7dcc94f4de2946e4373d494f10b_Title"/>
          <p:cNvSpPr txBox="1"/>
          <p:nvPr>
            <p:custDataLst>
              <p:tags r:id="rId62"/>
            </p:custDataLst>
          </p:nvPr>
        </p:nvSpPr>
        <p:spPr>
          <a:xfrm>
            <a:off x="6709554" y="3896360"/>
            <a:ext cx="20320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>
                <a:solidFill>
                  <a:schemeClr val="dk2"/>
                </a:solidFill>
                <a:latin typeface="Arial" panose="020B0604020202020204" pitchFamily="34" charset="0"/>
              </a:rPr>
              <a:t>Eight Milestone or Event Here</a:t>
            </a:r>
          </a:p>
        </p:txBody>
      </p:sp>
      <p:sp>
        <p:nvSpPr>
          <p:cNvPr id="840" name="OTLSHAPE_M_2d20d7dcc94f4de2946e4373d494f10b_Date"/>
          <p:cNvSpPr txBox="1"/>
          <p:nvPr>
            <p:custDataLst>
              <p:tags r:id="rId63"/>
            </p:custDataLst>
          </p:nvPr>
        </p:nvSpPr>
        <p:spPr>
          <a:xfrm>
            <a:off x="7420648" y="3724910"/>
            <a:ext cx="609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Arial Narrow" panose="020B0606020202030204" pitchFamily="34" charset="0"/>
              </a:rPr>
              <a:t>June 1, 2009</a:t>
            </a:r>
          </a:p>
        </p:txBody>
      </p:sp>
      <p:sp>
        <p:nvSpPr>
          <p:cNvPr id="842" name="OTLSHAPE_M_531134c2e0824479a13cfb7e6eaeb30c_Title"/>
          <p:cNvSpPr txBox="1"/>
          <p:nvPr>
            <p:custDataLst>
              <p:tags r:id="rId64"/>
            </p:custDataLst>
          </p:nvPr>
        </p:nvSpPr>
        <p:spPr>
          <a:xfrm>
            <a:off x="8395096" y="3435350"/>
            <a:ext cx="2057400" cy="1752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>
                <a:solidFill>
                  <a:schemeClr val="dk2"/>
                </a:solidFill>
                <a:latin typeface="Arial" panose="020B0604020202020204" pitchFamily="34" charset="0"/>
              </a:rPr>
              <a:t>Tenth Milestone or Event Here</a:t>
            </a:r>
          </a:p>
        </p:txBody>
      </p:sp>
      <p:sp>
        <p:nvSpPr>
          <p:cNvPr id="843" name="OTLSHAPE_M_531134c2e0824479a13cfb7e6eaeb30c_Date"/>
          <p:cNvSpPr txBox="1"/>
          <p:nvPr>
            <p:custDataLst>
              <p:tags r:id="rId65"/>
            </p:custDataLst>
          </p:nvPr>
        </p:nvSpPr>
        <p:spPr>
          <a:xfrm>
            <a:off x="9023471" y="3263900"/>
            <a:ext cx="800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Arial Narrow" panose="020B0606020202030204" pitchFamily="34" charset="0"/>
              </a:rPr>
              <a:t>February 4, 2016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8734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MZWFmIiwiVmVyc2lvbiI6eyIkaWQiOiIyIiwiVmVyc2lvbiI6IjMuMi4wIiwiT3JpZ2luYWxBc3NlbWJseVZlcnNpb24iOiIzLjAxLjAyLjAwIiwiRWRpdGlvbiI6IlBybyIsIklzUGx1c0VkaXRpb24iOnRydWUsIklzUHJvRWRpdGlvbiI6dHJ1ZX0sIkVmZmVjdCI6MSwiU3R5bGUiOnsiJGlkIjoiMyIsIlRpbWViYW5kU3R5bGUiOnsiJGlkIjoiNCIsIlNjYWxlTWFya2luZyI6MCwiU2hhcGUiOjE3LCJTaGFwZVN0eWxlIjp7IiRpZCI6IjUiLCJNYXJnaW4iOnsiJGlkIjoiNiIsIlRvcCI6MCwiTGVmdCI6MTAsIlJpZ2h0IjoxMCwiQm90dG9tIjowfSwiUGFkZGluZyI6eyIkaWQiOiI3IiwiVG9wIjozLCJMZWZ0IjoxMywiUmlnaHQiOjEzLCJCb3R0b20iOjN9LCJCYWNrZ3JvdW5kIjp7IiRpZCI6IjgiLCJDb2xvciI6eyIkaWQiOiI5IiwiQSI6MjU1LCJSIjoxNjYsIkciOjE4MywiQiI6Mzl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E2NiwiRyI6MTgzLCJCIjozOX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w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NjYsIkciOjE4MywiQiI6Mz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2LCJSIjoyNTUsIkciOjAsIkIiOjB9fSwiQXBwZW5kWWVhck9uWWVhckNoYW5nZSI6dHJ1ZSwiRWxhcHNlZFRpbWVGb3JtYXQiOjAsIlRvZGF5TWFya2VyUG9zaXRpb24iOjAsIlF1aWNrUG9zaXRpb24iOjMsIkFic29sdXRlUG9zaXRpb24iOjIxNi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5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Qb3NpdGlvbk9uVGFzayI6MC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xMTQsIkIiOjE4OH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IsIkZvbnROYW1lIjoiQXJpYWwiLCJJc0JvbGQiOmZhbHNlLCJJc0l0YWxpYyI6ZmFsc2UsIklzVW5kZXJsaW5lZCI6ZmFsc2UsIlBhcmVudFN0eWxlIjpudWxsfSwiQXV0b1NpemUiOjAsIkZvcmVncm91bmQiOnsiJGlkIjoiNjkiLCJDb2xvciI6eyIkaWQiOiI3MCIsIkEiOjI1NSwiUiI6OTQsIkciOjk0LCJCIjo5NH19LCJNYXhXaWR0aCI6MjAwLjAsIk1heEhlaWdodCI6IkluZmluaXR5IiwiU21hcnRGb3JlZ3JvdW5kSXNBY3RpdmUiOmZhbHNlLCJIb3Jpem9udGFsQWxpZ25tZW50Ijox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XJpYWwgTmFycm93IiwiSXNCb2xkIjpmYWxzZSwiSXNJdGFsaWMiOmZhbHNlLCJJc1VuZGVybGluZWQiOmZhbHNlLCJQYXJlbnRTdHlsZSI6bnVsbH0sIkF1dG9TaXplIjowLCJGb3JlZ3JvdW5kIjp7IiRpZCI6Ijc2IiwiQ29sb3IiOnsiJGlkIjoiNzciLCJBIjoyNTUsIlIiOjE2NiwiRyI6MTgzLCJCIjozOX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gyIiwiRGF0ZVBhcnRJc1Zpc2libGUiOmZhbHNlLCJUaW1lUGFydElzVmlzaWJsZSI6ZmFsc2V9fSwiSXNWaXNpYmxlIjp0cnVlLCJQYXJlbnRTdHlsZSI6bnVsbH0sIkRlZmF1bHRUYXNrU3R5bGUiOnsiJGlkIjoiODMiLCJTaGFwZSI6OCwiU2hhcGVUaGlja25lc3MiOjEsIkR1cmF0aW9uRm9ybWF0IjowLCJJbmNsdWRlTm9uV29ya2luZ0RheXNJbkR1cmF0aW9uIjp0cnV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E2NiwiRyI6MTgzLCJCIjozOX19LCJNYXhXaWR0aCI6MjAwLjAsIk1heEhlaWdodCI6IkluZmluaXR5IiwiU21hcnRGb3JlZ3JvdW5kSXNBY3RpdmUiOmZhbHNlLCJIb3Jpem9udGFsQWxpZ25tZW50IjowLCJWZXJ0aWNhbEFsaWdubWVudCI6MCwiU21hcnRGb3JlZ3JvdW5kIjpudWxsLCJCYWNrZ3JvdW5kRmlsbFR5cGUiOjAsIk1hcmdpbiI6eyIkaWQiOiI4OCIsIlRvcCI6MCwiTGVmdCI6MCwiUmlnaHQiOjAsIkJvdHRvbSI6MH0sIlBhZGRpbmciOnsiJGlkIjoiODkiLCJUb3AiOjAsIkxlZnQiOjAsIlJpZ2h0IjowLCJCb3R0b20iOjB9LCJCYWNrZ3JvdW5kIjp7IiRpZCI6IjkwIiwiQ29sb3IiOnsiJHJlZiI6IjIwIn19LCJJc1Zpc2libGUiOnRydWUsIldpZHRoIjowLjAsIkhlaWdodCI6MC4wLCJCb3JkZXJTdHlsZSI6bnVsbCwiUGFyZW50U3R5bGUiOm51bGx9LCJEdXJhdGlvbl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TY2LCJHIjoxODMsIkIiOjM5fX0sIk1heFdpZHRoIjoyMDAuMCwiTWF4SGVpZ2h0IjoiSW5maW5pdHkiLCJTbWFydEZvcmVncm91bmRJc0FjdGl2ZSI6ZmFsc2UsIkhvcml6b250YWxBbGlnbm1lbnQiOjAsIlZlcnRpY2FsQWxpZ25tZW50IjowLCJTbWFydEZvcmVncm91bmQiOm51bGwsIkJhY2tncm91bmRGaWxsVHlwZSI6M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E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dHJ1ZSwiUGVyY2VudGFnZUNvbXBsZXRlU2hhcGVPcGFjaXR5IjozNSwiU2hhcGVTdHlsZSI6eyIkaWQiOiIxMDQiLCJNYXJnaW4iOnsiJGlkIjoiMTA1IiwiVG9wIjowLCJMZWZ0Ijo0LCJSaWdodCI6NCwiQm90dG9tIjowfSwiUGFkZGluZyI6eyIkaWQiOiIxMDYiLCJUb3AiOjAsIkxlZnQiOjAsIlJpZ2h0IjowLCJCb3R0b20iOjB9LCJCYWNrZ3JvdW5kIjp7IiRpZCI6IjEwNyIsIkNvbG9yIjp7IiRpZCI6IjEwOCIsIkEiOjI1NSwiUiI6MCwiRyI6MTE0LCJCIjoxODh9fSwiSXNWaXNpYmxlIjp0cnVlLCJXaWR0aCI6MC4wLCJIZWlnaHQiOjE2LjAsIkJvcmRlclN0eWxlIjp7IiRpZCI6IjEwOSIsIkxpbmVDb2xvciI6eyIkaWQiOiIxMTAiLCIkdHlwZSI6Ik5MUkUuQ29tbW9uLkRvbS5Tb2xpZENvbG9yQnJ1c2gsIE5MUkUuQ29tbW9uIiwiQ29sb3IiOnsiJGlkIjoiMTExIiwiQSI6MjU1LCJSIjoyNTUsIkciOjAsIkIiOjB9fSwiTGluZVdlaWdodCI6MC4wLCJMaW5lVHlwZSI6MCwiUGFyZW50U3R5bGUiOm51bGx9LCJQYXJlbnRTdHlsZSI6bnVsbH0sIlRpdGxlU3R5bGUiOnsiJGlkIjoiMTEyIiwiRm9udFNldHRpbmdzIjp7IiRpZCI6IjExMyIsIkZvbnRTaXplIjoxMSwiRm9udE5hbWUiOiJDYWxpYnJpIiwiSXNCb2xkIjp0cnVlLCJJc0l0YWxpYyI6ZmFsc2UsIklzVW5kZXJsaW5lZCI6ZmFsc2UsIlBhcmVudFN0eWxlIjpudWxsfSwiQXV0b1NpemUiOjAsIkZvcmVncm91bmQiOnsiJGlkIjoiMTE0IiwiQ29sb3IiOnsiJGlkIjoiMTE1IiwiQSI6MjU1LCJSIjowLCJHIjowLCJCIjowfX0sIk1heFdpZHRoIjo3MjAuMCwiTWF4SGVpZ2h0IjoiSW5maW5pdHkiLCJTbWFydEZvcmVncm91bmRJc0FjdGl2ZSI6dHJ1ZSwiSG9yaXpvbnRhbEFsaWdubWVudCI6MSwiVmVydGljYWxBbGlnbm1lbnQiOjAsIlNtYXJ0Rm9yZWdyb3VuZCI6bnVsbCwiQmFja2dyb3VuZEZpbGxUeXBlIjow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AsIkZvbnROYW1lIjoiQ2FsaWJyaSIsIklzQm9sZCI6ZmFsc2UsIklzSXRhbGljIjpmYWxzZSwiSXNVbmRlcmxpbmVkIjpmYWxzZSwiUGFyZW50U3R5bGUiOm51bGx9LCJBdXRvU2l6ZSI6MCwiRm9yZWdyb3VuZCI6eyIkaWQiOiIxMjEiLCJDb2xvciI6eyIkaWQiOiIxMjIiLCJBIjoyNTUsIlIiOjk0LCJHIjo5NCwiQiI6OTR9fSwiTWF4V2lkdGgiOjIwMC4wLCJNYXhIZWlnaHQiOiJJbmZpbml0eSIsIlNtYXJ0Rm9yZWdyb3VuZElzQWN0aXZlIjpmYWxzZSwiSG9yaXpvbnRhbEFsaWdubWVudCI6MC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kdyaWRsaW5lUGFuZWxTdHlsZSI6eyIkaWQiOiIxMjgiLCJHcmlkbGluZVN0eWxlIjp7IiRpZCI6IjEyOSIsIkxpbmVDb2xvciI6eyIkaWQiOiIxMzAiLCIkdHlwZSI6Ik5MUkUuQ29tbW9uLkRvbS5Tb2xpZENvbG9yQnJ1c2gsIE5MUkUuQ29tbW9uIiwiQ29sb3IiOnsiJGlkIjoiMTMxIiwiQSI6MzgsIlIiOjkxLCJHIjoxNTUsIkIiOjIxM319LCJMaW5lV2VpZ2h0IjoxLjAsIkxpbmVUeXBlIjowLCJQYXJlbnRTdHlsZSI6bnVsbH0sIk1hcmdpbiI6eyIkaWQiOiIxMzIiLCJUb3AiOjAsIkxlZnQiOjAsIlJpZ2h0IjowLCJCb3R0b20iOjB9LCJQYWRkaW5nIjp7IiRpZCI6IjEzMyIsIlRvcCI6MCwiTGVmdCI6MCwiUmlnaHQiOjAsIkJvdHRvbSI6MH0sIkJhY2tncm91bmQiOm51bGwsIklzVmlzaWJsZSI6dHJ1ZSwiV2lkdGgiOjAuMCwiSGVpZ2h0IjowLjAsIkJvcmRlclN0eWxlIjpudWxsLCJQYXJlbnRTdHlsZSI6bnVsbH0sIlNob3dFbGFwc2VkVGltZUdyYWRpZW50U3R5bGUiOmZhbHNlLCJEZWZhdWx0U3dpbWxhbmVTdHlsZSI6eyIkaWQiOiIxMzQiLCJIZWFkZXJTdHlsZSI6eyIkaWQiOiIxMzUiLCJUZXh0U3R5bGUiOnsiJGlkIjoiMTM2IiwiRm9udFNldHRpbmdzIjp7IiRpZCI6IjEzNyIsIkZvbnRTaXplIjoxMiwiRm9udE5hbWUiOiJDYWxpYnJpIiwiSXNCb2xkIjpmYWxzZSwiSXNJdGFsaWMiOmZhbHNlLCJJc1VuZGVybGluZWQiOmZhbHNlLCJQYXJlbnRTdHlsZSI6bnVsbH0sIkF1dG9TaXplIjowLCJGb3JlZ3JvdW5kIjp7IiRpZCI6IjEzOCIsIkNvbG9yIjp7IiRpZCI6IjEzOS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DAiLCJUb3AiOjAsIkxlZnQiOjAsIlJpZ2h0IjowLCJCb3R0b20iOjB9LCJQYWRkaW5nIjp7IiRpZCI6IjE0MSIsIlRvcCI6MCwiTGVmdCI6MCwiUmlnaHQiOjAsIkJvdHRvbSI6MH0sIkJhY2tncm91bmQiOm51bGwsIklzVmlzaWJsZSI6dHJ1ZSwiV2lkdGgiOjAuMCwiSGVpZ2h0IjowLjAsIkJvcmRlclN0eWxlIjpudWxsLCJQYXJlbnRTdHlsZSI6bnVsbH0sIlJlY3RhbmdsZVN0eWxlIjp7IiRpZCI6IjE0MiIsIk1hcmdpbiI6eyIkaWQiOiIxNDMiLCJUb3AiOjAsIkxlZnQiOjAsIlJpZ2h0IjowLCJCb3R0b20iOjB9LCJQYWRkaW5nIjp7IiRpZCI6IjE0NCIsIlRvcCI6MCwiTGVmdCI6MCwiUmlnaHQiOjAsIkJvdHRvbSI6MH0sIkJhY2tncm91bmQiOnsiJGlkIjoiMTQ1IiwiQ29sb3IiOnsiJGlkIjoiMTQ2IiwiQSI6MTI3LCJSIjo5MSwiRyI6MTU1LCJCIjoyMTN9fSwiSXNWaXNpYmxlIjp0cnVlLCJXaWR0aCI6MC4wLCJIZWlnaHQiOjAuMCwiQm9yZGVyU3R5bGUiOnsiJGlkIjoiMTQ3IiwiTGluZUNvbG9yIjp7IiRpZCI6IjE0OCIsIiR0eXBlIjoiTkxSRS5Db21tb24uRG9tLlNvbGlkQ29sb3JCcnVzaCwgTkxSRS5Db21tb24iLCJDb2xvciI6eyIkaWQiOiIxNDkiLCJBIjoyNTUsIlIiOjI1NSwiRyI6MCwiQiI6MH19LCJMaW5lV2VpZ2h0IjowLjAsIkxpbmVUeXBlIjowLCJQYXJlbnRTdHlsZSI6bnVsbH0sIlBhcmVudFN0eWxlIjpudWxsfSwiTWFyZ2luIjp7IiRpZCI6IjE1MCIsIlRvcCI6MCwiTGVmdCI6MCwiUmlnaHQiOjAsIkJvdHRvbSI6MH0sIlBhZGRpbmciOnsiJGlkIjoiMTUxIiwiVG9wIjowLCJMZWZ0IjowLCJSaWdodCI6MCwiQm90dG9tIjowfSwiQmFja2dyb3VuZCI6bnVsbCwiSXNWaXNpYmxlIjp0cnVlLCJXaWR0aCI6MC4wLCJIZWlnaHQiOjAuMCwiQm9yZGVyU3R5bGUiOm51bGwsIlBhcmVudFN0eWxlIjpudWxsfSwiQmFja2dyb3VuZFN0eWxlIjp7IiRpZCI6IjE1MiIsIk1hcmdpbiI6eyIkaWQiOiIxNTMiLCJUb3AiOjAsIkxlZnQiOjAsIlJpZ2h0IjowLCJCb3R0b20iOjB9LCJQYWRkaW5nIjp7IiRpZCI6IjE1NCIsIlRvcCI6MCwiTGVmdCI6MCwiUmlnaHQiOjAsIkJvdHRvbSI6MH0sIkJhY2tncm91bmQiOnsiJGlkIjoiMTU1IiwiQ29sb3IiOnsiJGlkIjoiMTU2IiwiQSI6MzgsIlIiOjkxLCJHIjoxNTUsIkIiOjIxM319LCJJc1Zpc2libGUiOnRydWUsIldpZHRoIjowLjAsIkhlaWdodCI6MC4wLCJCb3JkZXJTdHlsZSI6eyIkaWQiOiIxNTciLCJMaW5lQ29sb3IiOnsiJGlkIjoiMTU4IiwiJHR5cGUiOiJOTFJFLkNvbW1vbi5Eb20uU29saWRDb2xvckJydXNoLCBOTFJFLkNvbW1vbiIsIkNvbG9yIjp7IiRpZCI6IjE1OSIsIkEiOjI1NSwiUiI6MjU1LCJHIjowLCJCIjowfX0sIkxpbmVXZWlnaHQiOjAuMCwiTGluZVR5cGUiOjAsIlBhcmVudFN0eWxlIjpudWxsfSwiUGFyZW50U3R5bGUiOm51bGx9LCJJc0Fib3ZlVGltZWJhbmQiOmZhbHNlLCJNYXJnaW4iOnsiJGlkIjoiMTYwIiwiVG9wIjowLCJMZWZ0IjowLCJSaWdodCI6MCwiQm90dG9tIjowfSwiUGFkZGluZyI6eyIkaWQiOiIxNjEiLCJUb3AiOjAsIkxlZnQiOjAsIlJpZ2h0IjowLCJCb3R0b20iOjB9LCJJc1Zpc2libGUiOnRydWUsIldpZHRoIjowLjAsIkhlaWdodCI6MC4wLCJCb3JkZXJTdHlsZSI6bnVsbCwiUGFyZW50U3R5bGUiOm51bGx9fSwiU2NhbGUiOnsiJGlkIjoiMTYyIiwiU3RhcnREYXRlIjoiMTk3OS0xMC0wMVQyMzo1OTo1OS45OTlaIiwiRW5kRGF0ZSI6IjIwMjAtMDEtMTVUMjM6NTk6MDAiLCJGb3JtYXQiOiJNTSIsIlR5cGUiOjQsIkF1dG9EYXRlUmFuZ2UiOnRydWUsIldvcmtpbmdEYXlzIjoxMjcsIlRvZGF5TWFya2VyVGV4dCI6IlRvZGF5IiwiQXV0b1NjYWxlVHlwZSI6dHJ1ZX0sIk1pbGVzdG9uZXMiOlt7IiRpZCI6IjE2MyIsIkRhdGUiOiIxOTgzLTEwLTAxVDIzOjU5OjAwWiIsIlN0eWxlIjp7IiRpZCI6IjE2NCIsIlNoYXBlIjoyLCJDb25uZWN0b3JNYXJnaW4iOnsiJHJlZiI6IjU0In0sIkNvbm5lY3RvclN0eWxlIjp7IiRpZCI6IjE2NSIsIkxpbmVDb2xvciI6eyIkaWQiOiIxNjYiLCIkdHlwZSI6Ik5MUkUuQ29tbW9uLkRvbS5Tb2xpZENvbG9yQnJ1c2gsIE5MUkUuQ29tbW9uIiwiQ29sb3IiOnsiJGlkIjoiMTY3IiwiQSI6ODksIlIiOjI0NiwiRyI6MTQ2LCJCIjowfX0sIkxpbmVXZWlnaHQiOjEuMCwiTGluZVR5cGUiOjAsIlBhcmVudFN0eWxlIjp7IiRyZWYiOiI1NSJ9fSwiSXNCZWxvd1RpbWViYW5kIjpmYWxzZSwiUG9zaXRpb25PblRhc2siOjAsIkhpZGVEYXRlIjpmYWxzZSwiU2hhcGVTaXplIjoxLCJTcGFjaW5nIjoyLjAsIlBhZGRpbmciOnsiJHJlZiI6IjU4In0sIlNoYXBlU3R5bGUiOnsiJGlkIjoiMTY4IiwiTWFyZ2luIjp7IiRyZWYiOiI2MCJ9LCJQYWRkaW5nIjp7IiRyZWYiOiI2MSJ9LCJCYWNrZ3JvdW5kIjp7IiRpZCI6IjE2OSIsIkNvbG9yIjp7IiRpZCI6IjE3MCIsIkEiOjI1NSwiUiI6MjQ2LCJHIjoxNDYsIkIiOjB9fSwiSXNWaXNpYmxlIjp0cnVlLCJXaWR0aCI6MTguMCwiSGVpZ2h0IjoyMC4wLCJCb3JkZXJTdHlsZSI6eyIkaWQiOiIxNzEiLCJMaW5lQ29sb3IiOnsiJHJlZiI6IjY1In0sIkxpbmVXZWlnaHQiOjAuMCwiTGluZVR5cGUiOjAsIlBhcmVudFN0eWxlIjp7IiRyZWYiOiI2NCJ9fSwiUGFyZW50U3R5bGUiOnsiJHJlZiI6IjU5In19LCJUaXRsZVN0eWxlIjp7IiRpZCI6IjE3MiIsIkZvbnRTZXR0aW5ncyI6eyIkaWQiOiIxNzMiLCJGb250U2l6ZSI6MTIsIkZvbnROYW1lIjoiQXJpYWwiLCJJc0JvbGQiOmZhbHNlLCJJc0l0YWxpYyI6ZmFsc2UsIklzVW5kZXJsaW5lZCI6ZmFsc2UsIlBhcmVudFN0eWxlIjp7IiRyZWYiOiI2OCJ9fSwiQXV0b1NpemUiOjAsIkZvcmVncm91bmQiOnsiJGlkIjoiMTc0IiwiQ29sb3IiOnsiJGlkIjoiMTc1IiwiQSI6MjU1LCJSIjoyMjMsIkciOjgzLCJCIjozOX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Tc2IiwiTGluZUNvbG9yIjpudWxsLCJMaW5lV2VpZ2h0IjowLjAsIkxpbmVUeXBlIjowLCJQYXJlbnRTdHlsZSI6bnVsbH0sIlBhcmVudFN0eWxlIjp7IiRyZWYiOiI2NyJ9fSwiRGF0ZVN0eWxlIjp7IiRpZCI6IjE3NyIsIkZvbnRTZXR0aW5ncyI6eyIkaWQiOiIxNzgiLCJGb250U2l6ZSI6MTAsIkZvbnROYW1lIjoiQXJpYWwgTmFycm93IiwiSXNCb2xkIjpmYWxzZSwiSXNJdGFsaWMiOmZhbHNlLCJJc1VuZGVybGluZWQiOmZhbHNlLCJQYXJlbnRTdHlsZSI6eyIkcmVmIjoiNzUifX0sIkF1dG9TaXplIjowLCJGb3JlZ3JvdW5kIjp7IiRpZCI6IjE3OSIsIkNvbG9yIjp7IiRpZCI6IjE4MCIsIkEiOjI1NSwiUiI6MTY2LCJHIjoxODMsIkIiOjM5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xODEiLCJMaW5lQ29sb3IiOm51bGwsIkxpbmVXZWlnaHQiOjAuMCwiTGluZVR5cGUiOjAsIlBhcmVudFN0eWxlIjpudWxsfSwiUGFyZW50U3R5bGUiOnsiJHJlZiI6Ijc0In19LCJEYXRlRm9ybWF0Ijp7IiRyZWYiOiI4MSJ9LCJJc1Zpc2libGUiOnRydWUsIlBhcmVudFN0eWxlIjp7IiRyZWYiOiI1MyJ9fSwiSW5kZXgiOjAsIlBlcmNlbnRhZ2VDb21wbGV0ZSI6bnVsbCwiUG9zaXRpb24iOnsiUmF0aW8iOjAuMCwiSXNDdXN0b20iOmZhbHNlfSwiRGF0ZUZvcm1hdCI6eyIkcmVmIjoiODEifSwiUmVsYXRlZFRhc2tJZCI6IjAwMDAwMDAwLTAwMDAtMDAwMC0wMDAwLTAwMDAwMDAwMDAwMCIsIklkIjoiMjJiYTk2NjgtOTdhMy00NjU3LWFmYzEtNjlhZGU2MzlhN2ZiIiwiSW1wb3J0SWQiOm51bGwsIlRpdGxlIjoiRmlyc3QgTWlsZXN0b25lIG9yIEV2ZW50IEhlcmUiLCJOb3RlIjpudWxsLCJIeXBlcmxpbmsiOnsiJGlkIjoiMTgyIiwiQWRkcmVzcyI6IiIsIlN1YkFkZHJlc3MiOiIifSwiSXNDaGFuZ2VkIjpmYWxzZSwiSXNOZXciOmZhbHNlfSx7IiRpZCI6IjE4MyIsIkRhdGUiOiIxOTg3LTA3LTE0VDIzOjU5OjAwWiIsIlN0eWxlIjp7IiRpZCI6IjE4NCIsIlNoYXBlIjoxMCwiQ29ubmVjdG9yTWFyZ2luIjp7IiRyZWYiOiI1NCJ9LCJDb25uZWN0b3JTdHlsZSI6eyIkaWQiOiIxODUiLCJMaW5lQ29sb3IiOnsiJGlkIjoiMTg2IiwiJHR5cGUiOiJOTFJFLkNvbW1vbi5Eb20uU29saWRDb2xvckJydXNoLCBOTFJFLkNvbW1vbiIsIkNvbG9yIjp7IiRpZCI6IjE4NyIsIkEiOjg5LCJSIjoxNjYsIkciOjE4MywiQiI6Mzl9fSwiTGluZVdlaWdodCI6MS4wLCJMaW5lVHlwZSI6MCwiUGFyZW50U3R5bGUiOnsiJHJlZiI6IjU1In19LCJJc0JlbG93VGltZWJhbmQiOnRydWUsIlBvc2l0aW9uT25UYXNrIjowLCJIaWRlRGF0ZSI6ZmFsc2UsIlNoYXBlU2l6ZSI6MCwiU3BhY2luZyI6Mi4wLCJQYWRkaW5nIjp7IiRyZWYiOiI1OCJ9LCJTaGFwZVN0eWxlIjp7IiRpZCI6IjE4OCIsIk1hcmdpbiI6eyIkcmVmIjoiNjAifSwiUGFkZGluZyI6eyIkcmVmIjoiNjEifSwiQmFja2dyb3VuZCI6eyIkaWQiOiIxODkiLCJDb2xvciI6eyIkaWQiOiIxOTAiLCJBIjoyNTUsIlIiOjgzLCJHIjo5MiwiQiI6MTl9fSwiSXNWaXNpYmxlIjp0cnVlLCJXaWR0aCI6MTIuMCwiSGVpZ2h0IjoxNC4wLCJCb3JkZXJTdHlsZSI6eyIkaWQiOiIxOTEiLCJMaW5lQ29sb3IiOnsiJHJlZiI6IjY1In0sIkxpbmVXZWlnaHQiOjAuMCwiTGluZVR5cGUiOjAsIlBhcmVudFN0eWxlIjp7IiRyZWYiOiI2NCJ9fSwiUGFyZW50U3R5bGUiOnsiJHJlZiI6IjU5In19LCJUaXRsZVN0eWxlIjp7IiRpZCI6IjE5MiIsIkZvbnRTZXR0aW5ncyI6eyIkaWQiOiIxOTMiLCJGb250U2l6ZSI6MTIsIkZvbnROYW1lIjoiQXJpYWwiLCJJc0JvbGQiOmZhbHNlLCJJc0l0YWxpYyI6ZmFsc2UsIklzVW5kZXJsaW5lZCI6ZmFsc2UsIlBhcmVudFN0eWxlIjp7IiRyZWYiOiI2OCJ9fSwiQXV0b1NpemUiOjAsIkZvcmVncm91bmQiOnsiJGlkIjoiMTk0IiwiQ29sb3IiOnsiJGlkIjoiMTk1IiwiQSI6MjU1LCJSIjo5NCwiRyI6OTQsIkIiOjk0fX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xOTYiLCJMaW5lQ29sb3IiOm51bGwsIkxpbmVXZWlnaHQiOjAuMCwiTGluZVR5cGUiOjAsIlBhcmVudFN0eWxlIjpudWxsfSwiUGFyZW50U3R5bGUiOnsiJHJlZiI6IjY3In19LCJEYXRlU3R5bGUiOnsiJGlkIjoiMTk3IiwiRm9udFNldHRpbmdzIjp7IiRpZCI6IjE5OCIsIkZvbnRTaXplIjoxMCwiRm9udE5hbWUiOiJBcmlhbCBOYXJyb3ciLCJJc0JvbGQiOmZhbHNlLCJJc0l0YWxpYyI6ZmFsc2UsIklzVW5kZXJsaW5lZCI6ZmFsc2UsIlBhcmVudFN0eWxlIjp7IiRyZWYiOiI3NSJ9fSwiQXV0b1NpemUiOjAsIkZvcmVncm91bmQiOnsiJGlkIjoiMTk5IiwiQ29sb3IiOnsiJGlkIjoiMjAwIiwiQSI6MjU1LCJSIjoxNjYsIkciOjE4MywiQiI6Mzl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wMSIsIkxpbmVDb2xvciI6bnVsbCwiTGluZVdlaWdodCI6MC4wLCJMaW5lVHlwZSI6MCwiUGFyZW50U3R5bGUiOm51bGx9LCJQYXJlbnRTdHlsZSI6eyIkcmVmIjoiNzQifX0sIkRhdGVGb3JtYXQiOnsiJHJlZiI6IjgxIn0sIklzVmlzaWJsZSI6dHJ1ZSwiUGFyZW50U3R5bGUiOnsiJHJlZiI6IjUzIn19LCJJbmRleCI6MSwiUGVyY2VudGFnZUNvbXBsZXRlIjpudWxsLCJQb3NpdGlvbiI6eyJSYXRpbyI6MC4wLCJJc0N1c3RvbSI6ZmFsc2V9LCJEYXRlRm9ybWF0Ijp7IiRyZWYiOiI4MSJ9LCJSZWxhdGVkVGFza0lkIjoiMDAwMDAwMDAtMDAwMC0wMDAwLTAwMDAtMDAwMDAwMDAwMDAwIiwiSWQiOiIxOGE1MjFkNi04ZGJmLTQwOGYtOTM1Ni0yYzA0MGNmN2E0YjEiLCJJbXBvcnRJZCI6bnVsbCwiVGl0bGUiOiJTZWNvbmQgTWlsZXN0b25lIG9yIEV2ZW50IEhlcmUiLCJOb3RlIjpudWxsLCJIeXBlcmxpbmsiOnsiJGlkIjoiMjAyIiwiQWRkcmVzcyI6IiIsIlN1YkFkZHJlc3MiOiIifSwiSXNDaGFuZ2VkIjpmYWxzZSwiSXNOZXciOmZhbHNlfSx7IiRpZCI6IjIwMyIsIkRhdGUiOiIxOTkwLTExLTIyVDIzOjU5OjAwWiIsIlN0eWxlIjp7IiRpZCI6IjIwNCIsIlNoYXBlIjoxMiwiQ29ubmVjdG9yTWFyZ2luIjp7IiRyZWYiOiI1NCJ9LCJDb25uZWN0b3JTdHlsZSI6eyIkaWQiOiIyMDUiLCJMaW5lQ29sb3IiOnsiJGlkIjoiMjA2IiwiJHR5cGUiOiJOTFJFLkNvbW1vbi5Eb20uU29saWRDb2xvckJydXNoLCBOTFJFLkNvbW1vbiIsIkNvbG9yIjp7IiRpZCI6IjIwNyIsIkEiOjg5LCJSIjo2NSwiRyI6MTM4LCJCIjoxNzl9fSwiTGluZVdlaWdodCI6MS4wLCJMaW5lVHlwZSI6MCwiUGFyZW50U3R5bGUiOnsiJHJlZiI6IjU1In19LCJJc0JlbG93VGltZWJhbmQiOmZhbHNlLCJQb3NpdGlvbk9uVGFzayI6MCwiSGlkZURhdGUiOmZhbHNlLCJTaGFwZVNpemUiOjAsIlNwYWNpbmciOjIuMCwiUGFkZGluZyI6eyIkcmVmIjoiNTgifSwiU2hhcGVTdHlsZSI6eyIkaWQiOiIyMDgiLCJNYXJnaW4iOnsiJHJlZiI6IjYwIn0sIlBhZGRpbmciOnsiJHJlZiI6IjYxIn0sIkJhY2tncm91bmQiOnsiJGlkIjoiMjA5IiwiQ29sb3IiOnsiJGlkIjoiMjEwIiwiQSI6MjU1LCJSIjo2NSwiRyI6MTM4LCJCIjoxNzl9fSwiSXNWaXNpYmxlIjp0cnVlLCJXaWR0aCI6MTIuMCwiSGVpZ2h0IjoxNC4wLCJCb3JkZXJTdHlsZSI6eyIkaWQiOiIyMTEiLCJMaW5lQ29sb3IiOnsiJHJlZiI6IjY1In0sIkxpbmVXZWlnaHQiOjAuMCwiTGluZVR5cGUiOjAsIlBhcmVudFN0eWxlIjp7IiRyZWYiOiI2NCJ9fSwiUGFyZW50U3R5bGUiOnsiJHJlZiI6IjU5In19LCJUaXRsZVN0eWxlIjp7IiRpZCI6IjIxMiIsIkZvbnRTZXR0aW5ncyI6eyIkaWQiOiIyMTMiLCJGb250U2l6ZSI6MTIsIkZvbnROYW1lIjoiQXJpYWwiLCJJc0JvbGQiOmZhbHNlLCJJc0l0YWxpYyI6ZmFsc2UsIklzVW5kZXJsaW5lZCI6ZmFsc2UsIlBhcmVudFN0eWxlIjp7IiRyZWYiOiI2OCJ9fSwiQXV0b1NpemUiOjAsIkZvcmVncm91bmQiOnsiJGlkIjoiMjE0IiwiQ29sb3IiOnsiJGlkIjoiMjE1IiwiQSI6MjU1LCJSIjo5NCwiRyI6OTQsIkIiOjk0fX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MTYiLCJMaW5lQ29sb3IiOm51bGwsIkxpbmVXZWlnaHQiOjAuMCwiTGluZVR5cGUiOjAsIlBhcmVudFN0eWxlIjpudWxsfSwiUGFyZW50U3R5bGUiOnsiJHJlZiI6IjY3In19LCJEYXRlU3R5bGUiOnsiJGlkIjoiMjE3IiwiRm9udFNldHRpbmdzIjp7IiRpZCI6IjIxOCIsIkZvbnRTaXplIjoxMCwiRm9udE5hbWUiOiJBcmlhbCBOYXJyb3ciLCJJc0JvbGQiOmZhbHNlLCJJc0l0YWxpYyI6ZmFsc2UsIklzVW5kZXJsaW5lZCI6ZmFsc2UsIlBhcmVudFN0eWxlIjp7IiRyZWYiOiI3NSJ9fSwiQXV0b1NpemUiOjAsIkZvcmVncm91bmQiOnsiJGlkIjoiMjE5IiwiQ29sb3IiOnsiJGlkIjoiMjIwIiwiQSI6MjU1LCJSIjoxNjYsIkciOjE4MywiQiI6Mzl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yMSIsIkxpbmVDb2xvciI6bnVsbCwiTGluZVdlaWdodCI6MC4wLCJMaW5lVHlwZSI6MCwiUGFyZW50U3R5bGUiOm51bGx9LCJQYXJlbnRTdHlsZSI6eyIkcmVmIjoiNzQifX0sIkRhdGVGb3JtYXQiOnsiJHJlZiI6IjgxIn0sIklzVmlzaWJsZSI6dHJ1ZSwiUGFyZW50U3R5bGUiOnsiJHJlZiI6IjUzIn19LCJJbmRleCI6MiwiUGVyY2VudGFnZUNvbXBsZXRlIjpudWxsLCJQb3NpdGlvbiI6eyJSYXRpbyI6MC4wLCJJc0N1c3RvbSI6ZmFsc2V9LCJEYXRlRm9ybWF0Ijp7IiRyZWYiOiI4MSJ9LCJSZWxhdGVkVGFza0lkIjoiMDAwMDAwMDAtMDAwMC0wMDAwLTAwMDAtMDAwMDAwMDAwMDAwIiwiSWQiOiJmMzdkZmIzMy0xY2Y0LTQ5MDktYmZmMS04MDcwNGVhNTE5NDIiLCJJbXBvcnRJZCI6bnVsbCwiVGl0bGUiOiJUaGlyZCBNaWxlc3RvbmUgb3IgRXZlbnQgSGVyZSIsIk5vdGUiOm51bGwsIkh5cGVybGluayI6eyIkaWQiOiIyMjIiLCJBZGRyZXNzIjoiIiwiU3ViQWRkcmVzcyI6IiJ9LCJJc0NoYW5nZWQiOmZhbHNlLCJJc05ldyI6ZmFsc2V9LHsiJGlkIjoiMjIzIiwiRGF0ZSI6IjE5OTktMDMtMDFUMjM6NTk6MDBaIiwiU3R5bGUiOnsiJGlkIjoiMjI0IiwiU2hhcGUiOjEsIkNvbm5lY3Rvck1hcmdpbiI6eyIkcmVmIjoiNTQifSwiQ29ubmVjdG9yU3R5bGUiOnsiJGlkIjoiMjI1IiwiTGluZUNvbG9yIjp7IiRpZCI6IjIyNiIsIiR0eXBlIjoiTkxSRS5Db21tb24uRG9tLlNvbGlkQ29sb3JCcnVzaCwgTkxSRS5Db21tb24iLCJDb2xvciI6eyIkaWQiOiIyMjciLCJBIjo4OSwiUiI6MjQ2LCJHIjoxNDYsIkIiOjB9fSwiTGluZVdlaWdodCI6MS4wLCJMaW5lVHlwZSI6MCwiUGFyZW50U3R5bGUiOnsiJHJlZiI6IjU1In19LCJJc0JlbG93VGltZWJhbmQiOnRydWUsIlBvc2l0aW9uT25UYXNrIjowLCJIaWRlRGF0ZSI6ZmFsc2UsIlNoYXBlU2l6ZSI6MSwiU3BhY2luZyI6Mi4wLCJQYWRkaW5nIjp7IiRyZWYiOiI1OCJ9LCJTaGFwZVN0eWxlIjp7IiRpZCI6IjIyOCIsIk1hcmdpbiI6eyIkcmVmIjoiNjAifSwiUGFkZGluZyI6eyIkcmVmIjoiNjEifSwiQmFja2dyb3VuZCI6eyIkaWQiOiIyMjkiLCJDb2xvciI6eyIkaWQiOiIyMzAiLCJBIjoyNTUsIlIiOjI0NiwiRyI6MTQ2LCJCIjowfX0sIklzVmlzaWJsZSI6dHJ1ZSwiV2lkdGgiOjE4LjAsIkhlaWdodCI6MjAuMCwiQm9yZGVyU3R5bGUiOnsiJGlkIjoiMjMxIiwiTGluZUNvbG9yIjp7IiRyZWYiOiI2NSJ9LCJMaW5lV2VpZ2h0IjowLjAsIkxpbmVUeXBlIjowLCJQYXJlbnRTdHlsZSI6eyIkcmVmIjoiNjQifX0sIlBhcmVudFN0eWxlIjp7IiRyZWYiOiI1OSJ9fSwiVGl0bGVTdHlsZSI6eyIkaWQiOiIyMzIiLCJGb250U2V0dGluZ3MiOnsiJGlkIjoiMjMzIiwiRm9udFNpemUiOjEyLCJGb250TmFtZSI6IkFyaWFsIiwiSXNCb2xkIjpmYWxzZSwiSXNJdGFsaWMiOmZhbHNlLCJJc1VuZGVybGluZWQiOmZhbHNlLCJQYXJlbnRTdHlsZSI6eyIkcmVmIjoiNjgifX0sIkF1dG9TaXplIjowLCJGb3JlZ3JvdW5kIjp7IiRpZCI6IjIzNCIsIkNvbG9yIjp7IiRpZCI6IjIzNSIsIkEiOjI1NSwiUiI6OTQsIkciOjk0LCJCIjo5NH1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M2IiwiTGluZUNvbG9yIjpudWxsLCJMaW5lV2VpZ2h0IjowLjAsIkxpbmVUeXBlIjowLCJQYXJlbnRTdHlsZSI6bnVsbH0sIlBhcmVudFN0eWxlIjp7IiRyZWYiOiI2NyJ9fSwiRGF0ZVN0eWxlIjp7IiRpZCI6IjIzNyIsIkZvbnRTZXR0aW5ncyI6eyIkaWQiOiIyMzgiLCJGb250U2l6ZSI6MTAsIkZvbnROYW1lIjoiQXJpYWwgTmFycm93IiwiSXNCb2xkIjpmYWxzZSwiSXNJdGFsaWMiOmZhbHNlLCJJc1VuZGVybGluZWQiOmZhbHNlLCJQYXJlbnRTdHlsZSI6eyIkcmVmIjoiNzUifX0sIkF1dG9TaXplIjowLCJGb3JlZ3JvdW5kIjp7IiRpZCI6IjIzOSIsIkNvbG9yIjp7IiRpZCI6IjI0MCIsIkEiOjI1NSwiUiI6MTY2LCJHIjoxODMsIkIiOjM5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NDEiLCJMaW5lQ29sb3IiOm51bGwsIkxpbmVXZWlnaHQiOjAuMCwiTGluZVR5cGUiOjAsIlBhcmVudFN0eWxlIjpudWxsfSwiUGFyZW50U3R5bGUiOnsiJHJlZiI6Ijc0In19LCJEYXRlRm9ybWF0Ijp7IiRyZWYiOiI4MSJ9LCJJc1Zpc2libGUiOnRydWUsIlBhcmVudFN0eWxlIjp7IiRyZWYiOiI1MyJ9fSwiSW5kZXgiOjMsIlBlcmNlbnRhZ2VDb21wbGV0ZSI6bnVsbCwiUG9zaXRpb24iOnsiUmF0aW8iOjAuMjgzMjIzMzc4MjE2Nzc4NzksIklzQ3VzdG9tIjpmYWxzZX0sIkRhdGVGb3JtYXQiOnsiJHJlZiI6IjgxIn0sIlJlbGF0ZWRUYXNrSWQiOiIwMDAwMDAwMC0wMDAwLTAwMDAtMDAwMC0wMDAwMDAwMDAwMDAiLCJJZCI6IjA0MDY0OGEyLTZmZjgtNDQ2OC1hMjRlLTc0ODBhZDkxNjIwZSIsIkltcG9ydElkIjpudWxsLCJUaXRsZSI6IkZvdXJ0aCBNaWxlc3RvbmUgb3IgRXZlbnQgSGVyZSIsIk5vdGUiOm51bGwsIkh5cGVybGluayI6eyIkaWQiOiIyNDIiLCJBZGRyZXNzIjoiIiwiU3ViQWRkcmVzcyI6IiJ9LCJJc0NoYW5nZWQiOmZhbHNlLCJJc05ldyI6ZmFsc2V9LHsiJGlkIjoiMjQzIiwiRGF0ZSI6IjIwMDAtMDQtMDFUMjM6NTk6MDBaIiwiU3R5bGUiOnsiJGlkIjoiMjQ0IiwiU2hhcGUiOjUsIkNvbm5lY3Rvck1hcmdpbiI6eyIkcmVmIjoiNTQifSwiQ29ubmVjdG9yU3R5bGUiOnsiJGlkIjoiMjQ1IiwiTGluZUNvbG9yIjp7IiRpZCI6IjI0NiIsIiR0eXBlIjoiTkxSRS5Db21tb24uRG9tLlNvbGlkQ29sb3JCcnVzaCwgTkxSRS5Db21tb24iLCJDb2xvciI6eyIkaWQiOiIyNDciLCJBIjo4OSwiUiI6MjIzLCJHIjo4MywiQiI6Mzl9fSwiTGluZVdlaWdodCI6MS4wLCJMaW5lVHlwZSI6MCwiUGFyZW50U3R5bGUiOnsiJHJlZiI6IjU1In19LCJJc0JlbG93VGltZWJhbmQiOmZhbHNlLCJQb3NpdGlvbk9uVGFzayI6MCwiSGlkZURhdGUiOmZhbHNlLCJTaGFwZVNpemUiOjAsIlNwYWNpbmciOjIuMCwiUGFkZGluZyI6eyIkcmVmIjoiNTgifSwiU2hhcGVTdHlsZSI6eyIkaWQiOiIyNDgiLCJNYXJnaW4iOnsiJHJlZiI6IjYwIn0sIlBhZGRpbmciOnsiJHJlZiI6IjYxIn0sIkJhY2tncm91bmQiOnsiJGlkIjoiMjQ5IiwiQ29sb3IiOnsiJGlkIjoiMjUwIiwiQSI6MjU1LCJSIjoyMjMsIkciOjgzLCJCIjozOX19LCJJc1Zpc2libGUiOnRydWUsIldpZHRoIjoxMi4wLCJIZWlnaHQiOjE0LjAsIkJvcmRlclN0eWxlIjp7IiRpZCI6IjI1MSIsIkxpbmVDb2xvciI6eyIkcmVmIjoiNjUifSwiTGluZVdlaWdodCI6MC4wLCJMaW5lVHlwZSI6MCwiUGFyZW50U3R5bGUiOnsiJHJlZiI6IjY0In19LCJQYXJlbnRTdHlsZSI6eyIkcmVmIjoiNTkifX0sIlRpdGxlU3R5bGUiOnsiJGlkIjoiMjUyIiwiRm9udFNldHRpbmdzIjp7IiRpZCI6IjI1MyIsIkZvbnRTaXplIjoxMiwiRm9udE5hbWUiOiJBcmlhbCIsIklzQm9sZCI6ZmFsc2UsIklzSXRhbGljIjpmYWxzZSwiSXNVbmRlcmxpbmVkIjpmYWxzZSwiUGFyZW50U3R5bGUiOnsiJHJlZiI6IjY4In19LCJBdXRvU2l6ZSI6MCwiRm9yZWdyb3VuZCI6eyIkaWQiOiIyNTQiLCJDb2xvciI6eyIkaWQiOiIyNTUiLCJBIjoyNTUsIlIiOjk0LCJHIjo5NCwiQiI6OTR9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1NiIsIkxpbmVDb2xvciI6bnVsbCwiTGluZVdlaWdodCI6MC4wLCJMaW5lVHlwZSI6MCwiUGFyZW50U3R5bGUiOm51bGx9LCJQYXJlbnRTdHlsZSI6eyIkcmVmIjoiNjcifX0sIkRhdGVTdHlsZSI6eyIkaWQiOiIyNTciLCJGb250U2V0dGluZ3MiOnsiJGlkIjoiMjU4IiwiRm9udFNpemUiOjEwLCJGb250TmFtZSI6IkFyaWFsIE5hcnJvdyIsIklzQm9sZCI6ZmFsc2UsIklzSXRhbGljIjpmYWxzZSwiSXNVbmRlcmxpbmVkIjpmYWxzZSwiUGFyZW50U3R5bGUiOnsiJHJlZiI6Ijc1In19LCJBdXRvU2l6ZSI6MCwiRm9yZWdyb3VuZCI6eyIkaWQiOiIyNTkiLCJDb2xvciI6eyIkaWQiOiIyNjAiLCJBIjoyNTUsIlIiOjE2NiwiRyI6MTgzLCJCIjozOX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YxIiwiTGluZUNvbG9yIjpudWxsLCJMaW5lV2VpZ2h0IjowLjAsIkxpbmVUeXBlIjowLCJQYXJlbnRTdHlsZSI6bnVsbH0sIlBhcmVudFN0eWxlIjp7IiRyZWYiOiI3NCJ9fSwiRGF0ZUZvcm1hdCI6eyIkcmVmIjoiODEifSwiSXNWaXNpYmxlIjp0cnVlLCJQYXJlbnRTdHlsZSI6eyIkcmVmIjoiNTMifX0sIkluZGV4Ijo0LCJQZXJjZW50YWdlQ29tcGxldGUiOm51bGwsIlBvc2l0aW9uIjp7IlJhdGlvIjowLjIxNDYyOTYzMjQ1NTMzMTMyLCJJc0N1c3RvbSI6ZmFsc2V9LCJEYXRlRm9ybWF0Ijp7IiRyZWYiOiI4MSJ9LCJSZWxhdGVkVGFza0lkIjoiMDAwMDAwMDAtMDAwMC0wMDAwLTAwMDAtMDAwMDAwMDAwMDAwIiwiSWQiOiJkYmE5ZjFjYy0yMDQxLTQxMGItODQ5ZS1lNTkwZTc2Yzc3ODAiLCJJbXBvcnRJZCI6bnVsbCwiVGl0bGUiOiJGaWZ0aCBNaWxlc3RvbmUgb3IgRXZlbnQgSGVyZSIsIk5vdGUiOm51bGwsIkh5cGVybGluayI6eyIkaWQiOiIyNjIiLCJBZGRyZXNzIjoiIiwiU3ViQWRkcmVzcyI6IiJ9LCJJc0NoYW5nZWQiOmZhbHNlLCJJc05ldyI6ZmFsc2V9LHsiJGlkIjoiMjYzIiwiRGF0ZSI6IjIwMDItMDctMDFUMjM6NTk6MDBaIiwiU3R5bGUiOnsiJGlkIjoiMjY0IiwiU2hhcGUiOjEsIkNvbm5lY3Rvck1hcmdpbiI6eyIkcmVmIjoiNTQifSwiQ29ubmVjdG9yU3R5bGUiOnsiJGlkIjoiMjY1IiwiTGluZUNvbG9yIjp7IiRpZCI6IjI2NiIsIiR0eXBlIjoiTkxSRS5Db21tb24uRG9tLlNvbGlkQ29sb3JCcnVzaCwgTkxSRS5Db21tb24iLCJDb2xvciI6eyIkaWQiOiIyNjciLCJBIjo4OSwiUiI6MjU0LCJHIjoxOTUsIkIiOjZ9fSwiTGluZVdlaWdodCI6MS4wLCJMaW5lVHlwZSI6MCwiUGFyZW50U3R5bGUiOnsiJHJlZiI6IjU1In19LCJJc0JlbG93VGltZWJhbmQiOnRydWUsIlBvc2l0aW9uT25UYXNrIjowLCJIaWRlRGF0ZSI6ZmFsc2UsIlNoYXBlU2l6ZSI6MSwiU3BhY2luZyI6Mi4wLCJQYWRkaW5nIjp7IiRyZWYiOiI1OCJ9LCJTaGFwZVN0eWxlIjp7IiRpZCI6IjI2OCIsIk1hcmdpbiI6eyIkcmVmIjoiNjAifSwiUGFkZGluZyI6eyIkcmVmIjoiNjEifSwiQmFja2dyb3VuZCI6eyIkaWQiOiIyNjkiLCJDb2xvciI6eyIkaWQiOiIyNzAiLCJBIjoyNTUsIlIiOjI1NCwiRyI6MTk1LCJCIjo2fX0sIklzVmlzaWJsZSI6dHJ1ZSwiV2lkdGgiOjE4LjAsIkhlaWdodCI6MjAuMCwiQm9yZGVyU3R5bGUiOnsiJGlkIjoiMjcxIiwiTGluZUNvbG9yIjp7IiRyZWYiOiI2NSJ9LCJMaW5lV2VpZ2h0IjowLjAsIkxpbmVUeXBlIjowLCJQYXJlbnRTdHlsZSI6eyIkcmVmIjoiNjQifX0sIlBhcmVudFN0eWxlIjp7IiRyZWYiOiI1OSJ9fSwiVGl0bGVTdHlsZSI6eyIkaWQiOiIyNzIiLCJGb250U2V0dGluZ3MiOnsiJGlkIjoiMjczIiwiRm9udFNpemUiOjEyLCJGb250TmFtZSI6IkFyaWFsIiwiSXNCb2xkIjpmYWxzZSwiSXNJdGFsaWMiOmZhbHNlLCJJc1VuZGVybGluZWQiOmZhbHNlLCJQYXJlbnRTdHlsZSI6eyIkcmVmIjoiNjgifX0sIkF1dG9TaXplIjowLCJGb3JlZ3JvdW5kIjp7IiRpZCI6IjI3NCIsIkNvbG9yIjp7IiRpZCI6IjI3NSIsIkEiOjI1NSwiUiI6OTQsIkciOjk0LCJCIjo5NH1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c2IiwiTGluZUNvbG9yIjpudWxsLCJMaW5lV2VpZ2h0IjowLjAsIkxpbmVUeXBlIjowLCJQYXJlbnRTdHlsZSI6bnVsbH0sIlBhcmVudFN0eWxlIjp7IiRyZWYiOiI2NyJ9fSwiRGF0ZVN0eWxlIjp7IiRpZCI6IjI3NyIsIkZvbnRTZXR0aW5ncyI6eyIkaWQiOiIyNzgiLCJGb250U2l6ZSI6MTAsIkZvbnROYW1lIjoiQXJpYWwgTmFycm93IiwiSXNCb2xkIjpmYWxzZSwiSXNJdGFsaWMiOmZhbHNlLCJJc1VuZGVybGluZWQiOmZhbHNlLCJQYXJlbnRTdHlsZSI6eyIkcmVmIjoiNzUifX0sIkF1dG9TaXplIjowLCJGb3JlZ3JvdW5kIjp7IiRpZCI6IjI3OSIsIkNvbG9yIjp7IiRpZCI6IjI4MCIsIkEiOjI1NSwiUiI6MTY2LCJHIjoxODMsIkIiOjM5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ODEiLCJMaW5lQ29sb3IiOm51bGwsIkxpbmVXZWlnaHQiOjAuMCwiTGluZVR5cGUiOjAsIlBhcmVudFN0eWxlIjpudWxsfSwiUGFyZW50U3R5bGUiOnsiJHJlZiI6Ijc0In19LCJEYXRlRm9ybWF0Ijp7IiRyZWYiOiI4MSJ9LCJJc1Zpc2libGUiOnRydWUsIlBhcmVudFN0eWxlIjp7IiRyZWYiOiI1MyJ9fSwiSW5kZXgiOjUsIlBlcmNlbnRhZ2VDb21wbGV0ZSI6bnVsbCwiUG9zaXRpb24iOnsiUmF0aW8iOjAuMCwiSXNDdXN0b20iOmZhbHNlfSwiRGF0ZUZvcm1hdCI6eyIkcmVmIjoiODEifSwiUmVsYXRlZFRhc2tJZCI6IjAwMDAwMDAwLTAwMDAtMDAwMC0wMDAwLTAwMDAwMDAwMDAwMCIsIklkIjoiM2JkZWU5MjktOTI4YS00N2VjLTgyYWItMTE1YWM3ZjdlNjkwIiwiSW1wb3J0SWQiOm51bGwsIlRpdGxlIjoiU2l4dGggTWlsZXN0b25lIG9yIEV2ZW50IEhlcmUiLCJOb3RlIjpudWxsLCJIeXBlcmxpbmsiOnsiJGlkIjoiMjgyIiwiQWRkcmVzcyI6IiIsIlN1YkFkZHJlc3MiOiIifSwiSXNDaGFuZ2VkIjpmYWxzZSwiSXNOZXciOmZhbHNlfSx7IiRpZCI6IjI4MyIsIkRhdGUiOiIyMDA2LTAyLTAxVDIzOjU5OjAwWiIsIlN0eWxlIjp7IiRpZCI6IjI4NCIsIlNoYXBlIjoxMywiQ29ubmVjdG9yTWFyZ2luIjp7IiRyZWYiOiI1NCJ9LCJDb25uZWN0b3JTdHlsZSI6eyIkaWQiOiIyODUiLCJMaW5lQ29sb3IiOnsiJGlkIjoiMjg2IiwiJHR5cGUiOiJOTFJFLkNvbW1vbi5Eb20uU29saWRDb2xvckJydXNoLCBOTFJFLkNvbW1vbiIsIkNvbG9yIjp7IiRpZCI6IjI4NyIsIkEiOjg5LCJSIjo5NCwiRyI6OTQsIkIiOjk0fX0sIkxpbmVXZWlnaHQiOjEuMCwiTGluZVR5cGUiOjAsIlBhcmVudFN0eWxlIjp7IiRyZWYiOiI1NSJ9fSwiSXNCZWxvd1RpbWViYW5kIjpmYWxzZSwiUG9zaXRpb25PblRhc2siOjAsIkhpZGVEYXRlIjpmYWxzZSwiU2hhcGVTaXplIjoxLCJTcGFjaW5nIjoyLjAsIlBhZGRpbmciOnsiJHJlZiI6IjU4In0sIlNoYXBlU3R5bGUiOnsiJGlkIjoiMjg4IiwiTWFyZ2luIjp7IiRyZWYiOiI2MCJ9LCJQYWRkaW5nIjp7IiRyZWYiOiI2MSJ9LCJCYWNrZ3JvdW5kIjp7IiRpZCI6IjI4OSIsIkNvbG9yIjp7IiRpZCI6IjI5MCIsIkEiOjI1NSwiUiI6OTQsIkciOjk0LCJCIjo5NH19LCJJc1Zpc2libGUiOnRydWUsIldpZHRoIjoxOC4wLCJIZWlnaHQiOjIwLjAsIkJvcmRlclN0eWxlIjp7IiRpZCI6IjI5MSIsIkxpbmVDb2xvciI6eyIkcmVmIjoiNjUifSwiTGluZVdlaWdodCI6MC4wLCJMaW5lVHlwZSI6MCwiUGFyZW50U3R5bGUiOnsiJHJlZiI6IjY0In19LCJQYXJlbnRTdHlsZSI6eyIkcmVmIjoiNTkifX0sIlRpdGxlU3R5bGUiOnsiJGlkIjoiMjkyIiwiRm9udFNldHRpbmdzIjp7IiRpZCI6IjI5MyIsIkZvbnRTaXplIjoxMiwiRm9udE5hbWUiOiJBcmlhbCIsIklzQm9sZCI6ZmFsc2UsIklzSXRhbGljIjpmYWxzZSwiSXNVbmRlcmxpbmVkIjpmYWxzZSwiUGFyZW50U3R5bGUiOnsiJHJlZiI6IjY4In19LCJBdXRvU2l6ZSI6MCwiRm9yZWdyb3VuZCI6eyIkaWQiOiIyOTQiLCJDb2xvciI6eyIkaWQiOiIyOTUiLCJBIjoyNTUsIlIiOjk0LCJHIjo5NCwiQiI6OTR9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5NiIsIkxpbmVDb2xvciI6bnVsbCwiTGluZVdlaWdodCI6MC4wLCJMaW5lVHlwZSI6MCwiUGFyZW50U3R5bGUiOm51bGx9LCJQYXJlbnRTdHlsZSI6eyIkcmVmIjoiNjcifX0sIkRhdGVTdHlsZSI6eyIkaWQiOiIyOTciLCJGb250U2V0dGluZ3MiOnsiJGlkIjoiMjk4IiwiRm9udFNpemUiOjEwLCJGb250TmFtZSI6IkFyaWFsIE5hcnJvdyIsIklzQm9sZCI6ZmFsc2UsIklzSXRhbGljIjpmYWxzZSwiSXNVbmRlcmxpbmVkIjpmYWxzZSwiUGFyZW50U3R5bGUiOnsiJHJlZiI6Ijc1In19LCJBdXRvU2l6ZSI6MCwiRm9yZWdyb3VuZCI6eyIkaWQiOiIyOTkiLCJDb2xvciI6eyIkaWQiOiIzMDAiLCJBIjoyNTUsIlIiOjE2NiwiRyI6MTgzLCJCIjozOX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AxIiwiTGluZUNvbG9yIjpudWxsLCJMaW5lV2VpZ2h0IjowLjAsIkxpbmVUeXBlIjowLCJQYXJlbnRTdHlsZSI6bnVsbH0sIlBhcmVudFN0eWxlIjp7IiRyZWYiOiI3NCJ9fSwiRGF0ZUZvcm1hdCI6eyIkcmVmIjoiODEifSwiSXNWaXNpYmxlIjp0cnVlLCJQYXJlbnRTdHlsZSI6eyIkcmVmIjoiNTMifX0sIkluZGV4Ijo2LCJQZXJjZW50YWdlQ29tcGxldGUiOm51bGwsIlBvc2l0aW9uIjp7IlJhdGlvIjowLjAsIklzQ3VzdG9tIjpmYWxzZX0sIkRhdGVGb3JtYXQiOnsiJHJlZiI6IjgxIn0sIlJlbGF0ZWRUYXNrSWQiOiIwMDAwMDAwMC0wMDAwLTAwMDAtMDAwMC0wMDAwMDAwMDAwMDAiLCJJZCI6ImQ1MDhiYzhlLTdiZGMtNDdjYi1iOWY0LWIxNzZjMzAzYmU3NCIsIkltcG9ydElkIjpudWxsLCJUaXRsZSI6IlNldmVudGggTWlsZXN0b25lIG9yIEV2ZW50IEhlcmUiLCJOb3RlIjpudWxsLCJIeXBlcmxpbmsiOnsiJGlkIjoiMzAyIiwiQWRkcmVzcyI6IiIsIlN1YkFkZHJlc3MiOiIifSwiSXNDaGFuZ2VkIjpmYWxzZSwiSXNOZXciOmZhbHNlfSx7IiRpZCI6IjMwMyIsIkRhdGUiOiIyMDA5LTA2LTAxVDIzOjU5OjAwWiIsIlN0eWxlIjp7IiRpZCI6IjMwNCIsIlNoYXBlIjo1LCJDb25uZWN0b3JNYXJnaW4iOnsiJHJlZiI6IjU0In0sIkNvbm5lY3RvclN0eWxlIjp7IiRpZCI6IjMwNSIsIkxpbmVDb2xvciI6eyIkaWQiOiIzMDYiLCIkdHlwZSI6Ik5MUkUuQ29tbW9uLkRvbS5Tb2xpZENvbG9yQnJ1c2gsIE5MUkUuQ29tbW9uIiwiQ29sb3IiOnsiJGlkIjoiMzA3IiwiQSI6ODksIlIiOjIyMywiRyI6ODMsIkIiOjM5fX0sIkxpbmVXZWlnaHQiOjEuMCwiTGluZVR5cGUiOjAsIlBhcmVudFN0eWxlIjp7IiRyZWYiOiI1NSJ9fSwiSXNCZWxvd1RpbWViYW5kIjp0cnVlLCJQb3NpdGlvbk9uVGFzayI6MCwiSGlkZURhdGUiOmZhbHNlLCJTaGFwZVNpemUiOjAsIlNwYWNpbmciOjIuMCwiUGFkZGluZyI6eyIkcmVmIjoiNTgifSwiU2hhcGVTdHlsZSI6eyIkaWQiOiIzMDgiLCJNYXJnaW4iOnsiJHJlZiI6IjYwIn0sIlBhZGRpbmciOnsiJHJlZiI6IjYxIn0sIkJhY2tncm91bmQiOnsiJGlkIjoiMzA5IiwiQ29sb3IiOnsiJGlkIjoiMzEwIiwiQSI6MjU1LCJSIjoyMjMsIkciOjgzLCJCIjozOX19LCJJc1Zpc2libGUiOnRydWUsIldpZHRoIjoxMi4wLCJIZWlnaHQiOjE0LjAsIkJvcmRlclN0eWxlIjp7IiRpZCI6IjMxMSIsIkxpbmVDb2xvciI6eyIkcmVmIjoiNjUifSwiTGluZVdlaWdodCI6MC4wLCJMaW5lVHlwZSI6MCwiUGFyZW50U3R5bGUiOnsiJHJlZiI6IjY0In19LCJQYXJlbnRTdHlsZSI6eyIkcmVmIjoiNTkifX0sIlRpdGxlU3R5bGUiOnsiJGlkIjoiMzEyIiwiRm9udFNldHRpbmdzIjp7IiRpZCI6IjMxMyIsIkZvbnRTaXplIjoxMiwiRm9udE5hbWUiOiJBcmlhbCIsIklzQm9sZCI6ZmFsc2UsIklzSXRhbGljIjpmYWxzZSwiSXNVbmRlcmxpbmVkIjpmYWxzZSwiUGFyZW50U3R5bGUiOnsiJHJlZiI6IjY4In19LCJBdXRvU2l6ZSI6MCwiRm9yZWdyb3VuZCI6eyIkaWQiOiIzMTQiLCJDb2xvciI6eyIkaWQiOiIzMTUiLCJBIjoyNTUsIlIiOjk0LCJHIjo5NCwiQiI6OTR9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MxNiIsIkxpbmVDb2xvciI6bnVsbCwiTGluZVdlaWdodCI6MC4wLCJMaW5lVHlwZSI6MCwiUGFyZW50U3R5bGUiOm51bGx9LCJQYXJlbnRTdHlsZSI6eyIkcmVmIjoiNjcifX0sIkRhdGVTdHlsZSI6eyIkaWQiOiIzMTciLCJGb250U2V0dGluZ3MiOnsiJGlkIjoiMzE4IiwiRm9udFNpemUiOjEwLCJGb250TmFtZSI6IkFyaWFsIE5hcnJvdyIsIklzQm9sZCI6ZmFsc2UsIklzSXRhbGljIjpmYWxzZSwiSXNVbmRlcmxpbmVkIjpmYWxzZSwiUGFyZW50U3R5bGUiOnsiJHJlZiI6Ijc1In19LCJBdXRvU2l6ZSI6MCwiRm9yZWdyb3VuZCI6eyIkaWQiOiIzMTkiLCJDb2xvciI6eyIkaWQiOiIzMjAiLCJBIjoyNTUsIlIiOjE2NiwiRyI6MTgzLCJCIjozOX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IxIiwiTGluZUNvbG9yIjpudWxsLCJMaW5lV2VpZ2h0IjowLjAsIkxpbmVUeXBlIjowLCJQYXJlbnRTdHlsZSI6bnVsbH0sIlBhcmVudFN0eWxlIjp7IiRyZWYiOiI3NCJ9fSwiRGF0ZUZvcm1hdCI6eyIkcmVmIjoiODEifSwiSXNWaXNpYmxlIjp0cnVlLCJQYXJlbnRTdHlsZSI6eyIkcmVmIjoiNTMifX0sIkluZGV4Ijo3LCJQZXJjZW50YWdlQ29tcGxldGUiOm51bGwsIlBvc2l0aW9uIjp7IlJhdGlvIjowLjAsIklzQ3VzdG9tIjpmYWxzZX0sIkRhdGVGb3JtYXQiOnsiJHJlZiI6IjgxIn0sIlJlbGF0ZWRUYXNrSWQiOiIwMDAwMDAwMC0wMDAwLTAwMDAtMDAwMC0wMDAwMDAwMDAwMDAiLCJJZCI6IjJkMjBkN2RjLWM5NGYtNGRlMi05NDZlLTQzNzNkNDk0ZjEwYiIsIkltcG9ydElkIjpudWxsLCJUaXRsZSI6IkVpZ2h0IE1pbGVzdG9uZSBvciBFdmVudCBIZXJlIiwiTm90ZSI6bnVsbCwiSHlwZXJsaW5rIjp7IiRpZCI6IjMyMiIsIkFkZHJlc3MiOiIiLCJTdWJBZGRyZXNzIjoiIn0sIklzQ2hhbmdlZCI6ZmFsc2UsIklzTmV3IjpmYWxzZX0seyIkaWQiOiIzMjMiLCJEYXRlIjoiMjAxMi0xMS0wOVQyMzo1OTowMFoiLCJTdHlsZSI6eyIkaWQiOiIzMjQiLCJTaGFwZSI6MTAsIkNvbm5lY3Rvck1hcmdpbiI6eyIkcmVmIjoiNTQifSwiQ29ubmVjdG9yU3R5bGUiOnsiJGlkIjoiMzI1IiwiTGluZUNvbG9yIjp7IiRpZCI6IjMyNiIsIiR0eXBlIjoiTkxSRS5Db21tb24uRG9tLlNvbGlkQ29sb3JCcnVzaCwgTkxSRS5Db21tb24iLCJDb2xvciI6eyIkaWQiOiIzMjciLCJBIjo4OSwiUiI6NjUsIkciOjEzOCwiQiI6MTc5fX0sIkxpbmVXZWlnaHQiOjEuMCwiTGluZVR5cGUiOjAsIlBhcmVudFN0eWxlIjp7IiRyZWYiOiI1NSJ9fSwiSXNCZWxvd1RpbWViYW5kIjpmYWxzZSwiUG9zaXRpb25PblRhc2siOjAsIkhpZGVEYXRlIjpmYWxzZSwiU2hhcGVTaXplIjowLCJTcGFjaW5nIjoyLjAsIlBhZGRpbmciOnsiJHJlZiI6IjU4In0sIlNoYXBlU3R5bGUiOnsiJGlkIjoiMzI4IiwiTWFyZ2luIjp7IiRyZWYiOiI2MCJ9LCJQYWRkaW5nIjp7IiRyZWYiOiI2MSJ9LCJCYWNrZ3JvdW5kIjp7IiRpZCI6IjMyOSIsIkNvbG9yIjp7IiRpZCI6IjMzMCIsIkEiOjI1NSwiUiI6ODMsIkciOjkyLCJCIjoxOX19LCJJc1Zpc2libGUiOnRydWUsIldpZHRoIjoxMi4wLCJIZWlnaHQiOjE0LjAsIkJvcmRlclN0eWxlIjp7IiRpZCI6IjMzMSIsIkxpbmVDb2xvciI6eyIkcmVmIjoiNjUifSwiTGluZVdlaWdodCI6MC4wLCJMaW5lVHlwZSI6MCwiUGFyZW50U3R5bGUiOnsiJHJlZiI6IjY0In19LCJQYXJlbnRTdHlsZSI6eyIkcmVmIjoiNTkifX0sIlRpdGxlU3R5bGUiOnsiJGlkIjoiMzMyIiwiRm9udFNldHRpbmdzIjp7IiRpZCI6IjMzMyIsIkZvbnRTaXplIjoxMiwiRm9udE5hbWUiOiJBcmlhbCIsIklzQm9sZCI6ZmFsc2UsIklzSXRhbGljIjpmYWxzZSwiSXNVbmRlcmxpbmVkIjpmYWxzZSwiUGFyZW50U3R5bGUiOnsiJHJlZiI6IjY4In19LCJBdXRvU2l6ZSI6MCwiRm9yZWdyb3VuZCI6eyIkaWQiOiIzMzQiLCJDb2xvciI6eyIkaWQiOiIzMzUiLCJBIjoyNTUsIlIiOjk0LCJHIjo5NCwiQiI6OTR9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MzNiIsIkxpbmVDb2xvciI6bnVsbCwiTGluZVdlaWdodCI6MC4wLCJMaW5lVHlwZSI6MCwiUGFyZW50U3R5bGUiOm51bGx9LCJQYXJlbnRTdHlsZSI6eyIkcmVmIjoiNjcifX0sIkRhdGVTdHlsZSI6eyIkaWQiOiIzMzciLCJGb250U2V0dGluZ3MiOnsiJGlkIjoiMzM4IiwiRm9udFNpemUiOjEwLCJGb250TmFtZSI6IkFyaWFsIE5hcnJvdyIsIklzQm9sZCI6ZmFsc2UsIklzSXRhbGljIjpmYWxzZSwiSXNVbmRlcmxpbmVkIjpmYWxzZSwiUGFyZW50U3R5bGUiOnsiJHJlZiI6Ijc1In19LCJBdXRvU2l6ZSI6MCwiRm9yZWdyb3VuZCI6eyIkaWQiOiIzMzkiLCJDb2xvciI6eyIkaWQiOiIzNDAiLCJBIjoyNTUsIlIiOjE2NiwiRyI6MTgzLCJCIjozOX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QxIiwiTGluZUNvbG9yIjpudWxsLCJMaW5lV2VpZ2h0IjowLjAsIkxpbmVUeXBlIjowLCJQYXJlbnRTdHlsZSI6bnVsbH0sIlBhcmVudFN0eWxlIjp7IiRyZWYiOiI3NCJ9fSwiRGF0ZUZvcm1hdCI6eyIkcmVmIjoiODEifSwiSXNWaXNpYmxlIjp0cnVlLCJQYXJlbnRTdHlsZSI6eyIkcmVmIjoiNTMifX0sIkluZGV4Ijo4LCJQZXJjZW50YWdlQ29tcGxldGUiOm51bGwsIlBvc2l0aW9uIjp7IlJhdGlvIjowLjAsIklzQ3VzdG9tIjpmYWxzZX0sIkRhdGVGb3JtYXQiOnsiJHJlZiI6IjgxIn0sIlJlbGF0ZWRUYXNrSWQiOiIwMDAwMDAwMC0wMDAwLTAwMDAtMDAwMC0wMDAwMDAwMDAwMDAiLCJJZCI6Ijc4MGI1Y2M1LWVjODUtNGUzMi1hYzZhLTY3YTMwYjcxNDE4NSIsIkltcG9ydElkIjpudWxsLCJUaXRsZSI6Ik5pbnRoIE1pbGVzdG9uZSBvciBFdmVudCBIZXJlIiwiTm90ZSI6bnVsbCwiSHlwZXJsaW5rIjp7IiRpZCI6IjM0MiIsIkFkZHJlc3MiOiIiLCJTdWJBZGRyZXNzIjoiIn0sIklzQ2hhbmdlZCI6ZmFsc2UsIklzTmV3IjpmYWxzZX0seyIkaWQiOiIzNDMiLCJEYXRlIjoiMjAxNi0wMi0wNFQyMzo1OTowMFoiLCJTdHlsZSI6eyIkaWQiOiIzNDQiLCJTaGFwZSI6MTIsIkNvbm5lY3Rvck1hcmdpbiI6eyIkcmVmIjoiNTQifSwiQ29ubmVjdG9yU3R5bGUiOnsiJGlkIjoiMzQ1IiwiTGluZUNvbG9yIjp7IiRpZCI6IjM0NiIsIiR0eXBlIjoiTkxSRS5Db21tb24uRG9tLlNvbGlkQ29sb3JCcnVzaCwgTkxSRS5Db21tb24iLCJDb2xvciI6eyIkaWQiOiIzNDciLCJBIjo4OSwiUiI6NjUsIkciOjEzOCwiQiI6MTc5fX0sIkxpbmVXZWlnaHQiOjEuMCwiTGluZVR5cGUiOjAsIlBhcmVudFN0eWxlIjp7IiRyZWYiOiI1NSJ9fSwiSXNCZWxvd1RpbWViYW5kIjp0cnVlLCJQb3NpdGlvbk9uVGFzayI6MCwiSGlkZURhdGUiOmZhbHNlLCJTaGFwZVNpemUiOjAsIlNwYWNpbmciOjIuMCwiUGFkZGluZyI6eyIkcmVmIjoiNTgifSwiU2hhcGVTdHlsZSI6eyIkaWQiOiIzNDgiLCJNYXJnaW4iOnsiJHJlZiI6IjYwIn0sIlBhZGRpbmciOnsiJHJlZiI6IjYxIn0sIkJhY2tncm91bmQiOnsiJGlkIjoiMzQ5IiwiQ29sb3IiOnsiJGlkIjoiMzUwIiwiQSI6MjU1LCJSIjo2NSwiRyI6MTM4LCJCIjoxNzl9fSwiSXNWaXNpYmxlIjp0cnVlLCJXaWR0aCI6MTIuMCwiSGVpZ2h0IjoxNC4wLCJCb3JkZXJTdHlsZSI6eyIkaWQiOiIzNTEiLCJMaW5lQ29sb3IiOnsiJHJlZiI6IjY1In0sIkxpbmVXZWlnaHQiOjAuMCwiTGluZVR5cGUiOjAsIlBhcmVudFN0eWxlIjp7IiRyZWYiOiI2NCJ9fSwiUGFyZW50U3R5bGUiOnsiJHJlZiI6IjU5In19LCJUaXRsZVN0eWxlIjp7IiRpZCI6IjM1MiIsIkZvbnRTZXR0aW5ncyI6eyIkaWQiOiIzNTMiLCJGb250U2l6ZSI6MTIsIkZvbnROYW1lIjoiQXJpYWwiLCJJc0JvbGQiOmZhbHNlLCJJc0l0YWxpYyI6ZmFsc2UsIklzVW5kZXJsaW5lZCI6ZmFsc2UsIlBhcmVudFN0eWxlIjp7IiRyZWYiOiI2OCJ9fSwiQXV0b1NpemUiOjAsIkZvcmVncm91bmQiOnsiJGlkIjoiMzU0IiwiQ29sb3IiOnsiJGlkIjoiMzU1IiwiQSI6MjU1LCJSIjo5NCwiRyI6OTQsIkIiOjk0fX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zNTYiLCJMaW5lQ29sb3IiOm51bGwsIkxpbmVXZWlnaHQiOjAuMCwiTGluZVR5cGUiOjAsIlBhcmVudFN0eWxlIjpudWxsfSwiUGFyZW50U3R5bGUiOnsiJHJlZiI6IjY3In19LCJEYXRlU3R5bGUiOnsiJGlkIjoiMzU3IiwiRm9udFNldHRpbmdzIjp7IiRpZCI6IjM1OCIsIkZvbnRTaXplIjoxMCwiRm9udE5hbWUiOiJBcmlhbCBOYXJyb3ciLCJJc0JvbGQiOmZhbHNlLCJJc0l0YWxpYyI6ZmFsc2UsIklzVW5kZXJsaW5lZCI6ZmFsc2UsIlBhcmVudFN0eWxlIjp7IiRyZWYiOiI3NSJ9fSwiQXV0b1NpemUiOjAsIkZvcmVncm91bmQiOnsiJGlkIjoiMzU5IiwiQ29sb3IiOnsiJGlkIjoiMzYwIiwiQSI6MjU1LCJSIjoxNjYsIkciOjE4MywiQiI6Mzl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M2MSIsIkxpbmVDb2xvciI6bnVsbCwiTGluZVdlaWdodCI6MC4wLCJMaW5lVHlwZSI6MCwiUGFyZW50U3R5bGUiOm51bGx9LCJQYXJlbnRTdHlsZSI6eyIkcmVmIjoiNzQifX0sIkRhdGVGb3JtYXQiOnsiJHJlZiI6IjgxIn0sIklzVmlzaWJsZSI6dHJ1ZSwiUGFyZW50U3R5bGUiOnsiJHJlZiI6IjUzIn19LCJJbmRleCI6OSwiUGVyY2VudGFnZUNvbXBsZXRlIjpudWxsLCJQb3NpdGlvbiI6eyJSYXRpbyI6MC4wLCJJc0N1c3RvbSI6ZmFsc2V9LCJEYXRlRm9ybWF0Ijp7IiRyZWYiOiI4MSJ9LCJSZWxhdGVkVGFza0lkIjoiMDAwMDAwMDAtMDAwMC0wMDAwLTAwMDAtMDAwMDAwMDAwMDAwIiwiSWQiOiI1MzExMzRjMi1lMDgyLTQ0NzktYTEzYy1mYjdlNmVhZWIzMGMiLCJJbXBvcnRJZCI6bnVsbCwiVGl0bGUiOiJUZW50aCBNaWxlc3RvbmUgb3IgRXZlbnQgSGVyZSIsIk5vdGUiOm51bGwsIkh5cGVybGluayI6eyIkaWQiOiIzNjIiLCJBZGRyZXNzIjoiIiwiU3ViQWRkcmVzcyI6IiJ9LCJJc0NoYW5nZWQiOmZhbHNlLCJJc05ldyI6ZmFsc2V9LHsiJGlkIjoiMzYzIiwiRGF0ZSI6IjIwMjAtMDEtMTVUMjM6NTk6MDBaIiwiU3R5bGUiOnsiJGlkIjoiMzY0IiwiU2hhcGUiOjIsIkNvbm5lY3Rvck1hcmdpbiI6eyIkcmVmIjoiNTQifSwiQ29ubmVjdG9yU3R5bGUiOnsiJGlkIjoiMzY1IiwiTGluZUNvbG9yIjp7IiRpZCI6IjM2NiIsIiR0eXBlIjoiTkxSRS5Db21tb24uRG9tLlNvbGlkQ29sb3JCcnVzaCwgTkxSRS5Db21tb24iLCJDb2xvciI6eyIkaWQiOiIzNjciLCJBIjo4OSwiUiI6MjQ2LCJHIjoxNDYsIkIiOjB9fSwiTGluZVdlaWdodCI6MS4wLCJMaW5lVHlwZSI6MCwiUGFyZW50U3R5bGUiOnsiJHJlZiI6IjU1In19LCJJc0JlbG93VGltZWJhbmQiOmZhbHNlLCJQb3NpdGlvbk9uVGFzayI6MCwiSGlkZURhdGUiOmZhbHNlLCJTaGFwZVNpemUiOjEsIlNwYWNpbmciOjIuMCwiUGFkZGluZyI6eyIkcmVmIjoiNTgifSwiU2hhcGVTdHlsZSI6eyIkaWQiOiIzNjgiLCJNYXJnaW4iOnsiJHJlZiI6IjYwIn0sIlBhZGRpbmciOnsiJHJlZiI6IjYxIn0sIkJhY2tncm91bmQiOnsiJGlkIjoiMzY5IiwiQ29sb3IiOnsiJGlkIjoiMzcwIiwiQSI6MjU1LCJSIjoyNDYsIkciOjE0NiwiQiI6MH19LCJJc1Zpc2libGUiOnRydWUsIldpZHRoIjoxOC4wLCJIZWlnaHQiOjIwLjAsIkJvcmRlclN0eWxlIjp7IiRpZCI6IjM3MSIsIkxpbmVDb2xvciI6eyIkcmVmIjoiNjUifSwiTGluZVdlaWdodCI6MC4wLCJMaW5lVHlwZSI6MCwiUGFyZW50U3R5bGUiOnsiJHJlZiI6IjY0In19LCJQYXJlbnRTdHlsZSI6eyIkcmVmIjoiNTkifX0sIlRpdGxlU3R5bGUiOnsiJGlkIjoiMzcyIiwiRm9udFNldHRpbmdzIjp7IiRpZCI6IjM3MyIsIkZvbnRTaXplIjoxMiwiRm9udE5hbWUiOiJBcmlhbCIsIklzQm9sZCI6ZmFsc2UsIklzSXRhbGljIjpmYWxzZSwiSXNVbmRlcmxpbmVkIjpmYWxzZSwiUGFyZW50U3R5bGUiOnsiJHJlZiI6IjY4In19LCJBdXRvU2l6ZSI6MCwiRm9yZWdyb3VuZCI6eyIkaWQiOiIzNzQiLCJDb2xvciI6eyIkaWQiOiIzNzUiLCJBIjoyNTUsIlIiOjIyMywiRyI6ODMsIkIiOjM5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zNzYiLCJMaW5lQ29sb3IiOm51bGwsIkxpbmVXZWlnaHQiOjAuMCwiTGluZVR5cGUiOjAsIlBhcmVudFN0eWxlIjpudWxsfSwiUGFyZW50U3R5bGUiOnsiJHJlZiI6IjY3In19LCJEYXRlU3R5bGUiOnsiJGlkIjoiMzc3IiwiRm9udFNldHRpbmdzIjp7IiRpZCI6IjM3OCIsIkZvbnRTaXplIjoxMCwiRm9udE5hbWUiOiJBcmlhbCBOYXJyb3ciLCJJc0JvbGQiOmZhbHNlLCJJc0l0YWxpYyI6ZmFsc2UsIklzVW5kZXJsaW5lZCI6ZmFsc2UsIlBhcmVudFN0eWxlIjp7IiRyZWYiOiI3NSJ9fSwiQXV0b1NpemUiOjAsIkZvcmVncm91bmQiOnsiJGlkIjoiMzc5IiwiQ29sb3IiOnsiJGlkIjoiMzgwIiwiQSI6MjU1LCJSIjoxNjYsIkciOjE4MywiQiI6Mzl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M4MSIsIkxpbmVDb2xvciI6bnVsbCwiTGluZVdlaWdodCI6MC4wLCJMaW5lVHlwZSI6MCwiUGFyZW50U3R5bGUiOm51bGx9LCJQYXJlbnRTdHlsZSI6eyIkcmVmIjoiNzQifX0sIkRhdGVGb3JtYXQiOnsiJHJlZiI6IjgxIn0sIklzVmlzaWJsZSI6dHJ1ZSwiUGFyZW50U3R5bGUiOnsiJHJlZiI6IjUzIn19LCJJbmRleCI6MTAsIlBlcmNlbnRhZ2VDb21wbGV0ZSI6bnVsbCwiUG9zaXRpb24iOnsiUmF0aW8iOjAuMCwiSXNDdXN0b20iOmZhbHNlfSwiRGF0ZUZvcm1hdCI6eyIkcmVmIjoiODEifSwiUmVsYXRlZFRhc2tJZCI6IjAwMDAwMDAwLTAwMDAtMDAwMC0wMDAwLTAwMDAwMDAwMDAwMCIsIklkIjoiNTE2YzJiNjgtN2EwZS00OWM2LWFkMWEtMDQyMzQ5MDQ5MzhmIiwiSW1wb3J0SWQiOm51bGwsIlRpdGxlIjoiVG9kYXkiLCJOb3RlIjpudWxsLCJIeXBlcmxpbmsiOnsiJGlkIjoiMzgyIiwiQWRkcmVzcyI6IiIsIlN1YkFkZHJlc3MiOiIifSwiSXNDaGFuZ2VkIjpmYWxzZSwiSXNOZXciOmZhbHNlfV0sIlRhc2tzIjpbXSwiU3dpbWxhbmVzIjpbXSwiTXNQcm9qZWN0SXRlbXNUcmVlIjp7IiRpZCI6IjM4MyIsIlJvb3QiOnsiSW1wb3J0SWQiOm51bGwsIklzSW1wb3J0ZWQiOmZhbHNlLCJDaGlsZHJlbiI6W119fSwiTWV0YWRhdGEiOnsiJGlkIjoiMzg0IiwiUmVjZW50Q29sb3JzQ29sbGVjdGlvbiI6IltdIn0sIlNldHRpbmdzIjp7IiRpZCI6IjM4NSIsIkltcGFPcHRpb25zIjp7IiRpZCI6IjM4Ni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ZmFsc2UsIkltcG9ydFR5cGUiOjAsIkZpbGVQYXRoIjpudWxsLCJUaW1lQ29uZmlndXJhdGlvbiI6eyIkaWQiOiIzODciLCJVc2VUaW1lIjpmYWxzZSwiV29ya0RheVN0YXJ0IjoiMDA6MDA6MDAiLCJXb3JrRGF5RW5kIjoiMjM6NTk6MDAifSwiTGFzdFVzZWRUZW1wbGF0ZUlkIjoiOGFmMjQyMDAtOTZjOS00OWVmLTgyMzEtMjVlYzZmNjc0Y2Rj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FFFFF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08AE0C412E67488329AC1EEB112290" ma:contentTypeVersion="7" ma:contentTypeDescription="Crée un document." ma:contentTypeScope="" ma:versionID="64a66b7c33db5491312a4661e7c0f5c7">
  <xsd:schema xmlns:xsd="http://www.w3.org/2001/XMLSchema" xmlns:xs="http://www.w3.org/2001/XMLSchema" xmlns:p="http://schemas.microsoft.com/office/2006/metadata/properties" xmlns:ns2="cfa2671b-54c9-4cd5-9283-1a2e40b5d3de" targetNamespace="http://schemas.microsoft.com/office/2006/metadata/properties" ma:root="true" ma:fieldsID="646c44a25c0589914094c024e89c8d08" ns2:_="">
    <xsd:import namespace="cfa2671b-54c9-4cd5-9283-1a2e40b5d3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2671b-54c9-4cd5-9283-1a2e40b5d3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14C8DB-8C9E-4382-A9C2-CC3AEA73837B}"/>
</file>

<file path=customXml/itemProps2.xml><?xml version="1.0" encoding="utf-8"?>
<ds:datastoreItem xmlns:ds="http://schemas.openxmlformats.org/officeDocument/2006/customXml" ds:itemID="{0697E271-3E44-48FE-9677-9DA80B158D4B}"/>
</file>

<file path=customXml/itemProps3.xml><?xml version="1.0" encoding="utf-8"?>
<ds:datastoreItem xmlns:ds="http://schemas.openxmlformats.org/officeDocument/2006/customXml" ds:itemID="{DCE6C472-42CC-4FF4-A2F2-20762449B39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108</Words>
  <Application>Microsoft Macintosh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Radu Cristian</dc:creator>
  <cp:lastModifiedBy>Martin Richard</cp:lastModifiedBy>
  <cp:revision>16</cp:revision>
  <dcterms:created xsi:type="dcterms:W3CDTF">2014-12-16T22:05:44Z</dcterms:created>
  <dcterms:modified xsi:type="dcterms:W3CDTF">2020-01-28T09:14:11Z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0x010100B708AE0C412E67488329AC1EEB112290</vt:lpwstr>
  </property>
</Properties>
</file>